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5" r:id="rId3"/>
    <p:sldId id="264" r:id="rId4"/>
    <p:sldId id="276" r:id="rId5"/>
    <p:sldId id="277" r:id="rId6"/>
    <p:sldId id="278" r:id="rId7"/>
    <p:sldId id="257" r:id="rId8"/>
    <p:sldId id="273" r:id="rId9"/>
    <p:sldId id="263" r:id="rId10"/>
  </p:sldIdLst>
  <p:sldSz cx="12192000" cy="6858000"/>
  <p:notesSz cx="6858000" cy="9144000"/>
  <p:defaultText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9" d="100"/>
          <a:sy n="79" d="100"/>
        </p:scale>
        <p:origin x="85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7E22D-164E-4A48-E0F7-812F3FA6AD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he-IL"/>
          </a:p>
        </p:txBody>
      </p:sp>
      <p:sp>
        <p:nvSpPr>
          <p:cNvPr id="3" name="Subtitle 2">
            <a:extLst>
              <a:ext uri="{FF2B5EF4-FFF2-40B4-BE49-F238E27FC236}">
                <a16:creationId xmlns:a16="http://schemas.microsoft.com/office/drawing/2014/main" id="{1A46E4C4-DD64-F221-1EA6-0A2FB2483C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he-IL"/>
          </a:p>
        </p:txBody>
      </p:sp>
      <p:sp>
        <p:nvSpPr>
          <p:cNvPr id="4" name="Date Placeholder 3">
            <a:extLst>
              <a:ext uri="{FF2B5EF4-FFF2-40B4-BE49-F238E27FC236}">
                <a16:creationId xmlns:a16="http://schemas.microsoft.com/office/drawing/2014/main" id="{BD990992-E149-BAC5-C24C-4A162FF3546B}"/>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5" name="Footer Placeholder 4">
            <a:extLst>
              <a:ext uri="{FF2B5EF4-FFF2-40B4-BE49-F238E27FC236}">
                <a16:creationId xmlns:a16="http://schemas.microsoft.com/office/drawing/2014/main" id="{3208262B-2F9F-2011-9480-B209391F8DCA}"/>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E4517E6F-D146-481D-6454-B8A0D10B10D9}"/>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2027900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B5189-5DEC-961E-D63F-9C0810FF4F06}"/>
              </a:ext>
            </a:extLst>
          </p:cNvPr>
          <p:cNvSpPr>
            <a:spLocks noGrp="1"/>
          </p:cNvSpPr>
          <p:nvPr>
            <p:ph type="title"/>
          </p:nvPr>
        </p:nvSpPr>
        <p:spPr/>
        <p:txBody>
          <a:bodyPr/>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DC03D294-80FB-94EF-96EC-C67FC69B8F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DCEAF38A-BDD8-4442-DA96-D0D8D69ABBF0}"/>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5" name="Footer Placeholder 4">
            <a:extLst>
              <a:ext uri="{FF2B5EF4-FFF2-40B4-BE49-F238E27FC236}">
                <a16:creationId xmlns:a16="http://schemas.microsoft.com/office/drawing/2014/main" id="{162DD8AD-E29E-19E2-8445-3C49FAEFC446}"/>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DC778003-49E5-D4B0-7BF8-A495136A1AFA}"/>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793876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D574CC-40B6-C3E4-ECB4-55AC4C3568B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he-IL"/>
          </a:p>
        </p:txBody>
      </p:sp>
      <p:sp>
        <p:nvSpPr>
          <p:cNvPr id="3" name="Vertical Text Placeholder 2">
            <a:extLst>
              <a:ext uri="{FF2B5EF4-FFF2-40B4-BE49-F238E27FC236}">
                <a16:creationId xmlns:a16="http://schemas.microsoft.com/office/drawing/2014/main" id="{CD16D0E5-7B42-CD2B-C160-A2ED60CE813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C609163B-2EEE-4D01-B707-4D93BA36220A}"/>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5" name="Footer Placeholder 4">
            <a:extLst>
              <a:ext uri="{FF2B5EF4-FFF2-40B4-BE49-F238E27FC236}">
                <a16:creationId xmlns:a16="http://schemas.microsoft.com/office/drawing/2014/main" id="{579A5477-AA57-54B0-A312-6EA0F8EE4C0F}"/>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64F7B46E-E3C6-02E1-6668-DB8956A160ED}"/>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395821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9B778-6CE0-2FF2-7E26-26C4A82C3BAA}"/>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D642CDBD-5BA0-B126-FEC3-7A62617680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0D07AEAC-8B2B-FAD0-5504-FC43E0CF5A09}"/>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5" name="Footer Placeholder 4">
            <a:extLst>
              <a:ext uri="{FF2B5EF4-FFF2-40B4-BE49-F238E27FC236}">
                <a16:creationId xmlns:a16="http://schemas.microsoft.com/office/drawing/2014/main" id="{9EC14559-E1C8-47D4-6A3B-02D90CBAFF02}"/>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039BBDA9-CFA5-5CB3-10AE-18AD01731E34}"/>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4069502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5EF35-AFA8-6BE1-9F7F-69723739BC8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he-IL"/>
          </a:p>
        </p:txBody>
      </p:sp>
      <p:sp>
        <p:nvSpPr>
          <p:cNvPr id="3" name="Text Placeholder 2">
            <a:extLst>
              <a:ext uri="{FF2B5EF4-FFF2-40B4-BE49-F238E27FC236}">
                <a16:creationId xmlns:a16="http://schemas.microsoft.com/office/drawing/2014/main" id="{831E7209-64AC-4DA7-1D61-3A35ECF8D68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5E50E7D-EA2B-9F7C-F74B-6ED9C460302A}"/>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5" name="Footer Placeholder 4">
            <a:extLst>
              <a:ext uri="{FF2B5EF4-FFF2-40B4-BE49-F238E27FC236}">
                <a16:creationId xmlns:a16="http://schemas.microsoft.com/office/drawing/2014/main" id="{D06D44D8-0A50-E849-263B-60D8D690843B}"/>
              </a:ext>
            </a:extLst>
          </p:cNvPr>
          <p:cNvSpPr>
            <a:spLocks noGrp="1"/>
          </p:cNvSpPr>
          <p:nvPr>
            <p:ph type="ftr" sz="quarter" idx="11"/>
          </p:nvPr>
        </p:nvSpPr>
        <p:spPr/>
        <p:txBody>
          <a:bodyPr/>
          <a:lstStyle/>
          <a:p>
            <a:endParaRPr lang="he-IL"/>
          </a:p>
        </p:txBody>
      </p:sp>
      <p:sp>
        <p:nvSpPr>
          <p:cNvPr id="6" name="Slide Number Placeholder 5">
            <a:extLst>
              <a:ext uri="{FF2B5EF4-FFF2-40B4-BE49-F238E27FC236}">
                <a16:creationId xmlns:a16="http://schemas.microsoft.com/office/drawing/2014/main" id="{24CB1FE9-CC69-A076-3C55-E4D75544CB53}"/>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1673205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EA5AB-690A-FAC3-A7BC-35BE71C1F199}"/>
              </a:ext>
            </a:extLst>
          </p:cNvPr>
          <p:cNvSpPr>
            <a:spLocks noGrp="1"/>
          </p:cNvSpPr>
          <p:nvPr>
            <p:ph type="title"/>
          </p:nvPr>
        </p:nvSpPr>
        <p:spPr/>
        <p:txBody>
          <a:bodyPr/>
          <a:lstStyle/>
          <a:p>
            <a:r>
              <a:rPr lang="en-US"/>
              <a:t>Click to edit Master title style</a:t>
            </a:r>
            <a:endParaRPr lang="he-IL"/>
          </a:p>
        </p:txBody>
      </p:sp>
      <p:sp>
        <p:nvSpPr>
          <p:cNvPr id="3" name="Content Placeholder 2">
            <a:extLst>
              <a:ext uri="{FF2B5EF4-FFF2-40B4-BE49-F238E27FC236}">
                <a16:creationId xmlns:a16="http://schemas.microsoft.com/office/drawing/2014/main" id="{C053150F-B82B-A6BB-785C-36F57FD6DE9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Content Placeholder 3">
            <a:extLst>
              <a:ext uri="{FF2B5EF4-FFF2-40B4-BE49-F238E27FC236}">
                <a16:creationId xmlns:a16="http://schemas.microsoft.com/office/drawing/2014/main" id="{0A44C5D0-C94F-A0F4-34F4-AEA388AF7B5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Date Placeholder 4">
            <a:extLst>
              <a:ext uri="{FF2B5EF4-FFF2-40B4-BE49-F238E27FC236}">
                <a16:creationId xmlns:a16="http://schemas.microsoft.com/office/drawing/2014/main" id="{60B5ED2B-3B67-1F88-573B-F17AE69BDEDD}"/>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6" name="Footer Placeholder 5">
            <a:extLst>
              <a:ext uri="{FF2B5EF4-FFF2-40B4-BE49-F238E27FC236}">
                <a16:creationId xmlns:a16="http://schemas.microsoft.com/office/drawing/2014/main" id="{B00AEEE6-1F02-5136-FF9C-F65046128650}"/>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DC220639-87B2-7A97-5B4B-0A1FF7F74B5F}"/>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1984811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B2E0F-2CE2-C376-2348-6598D042686B}"/>
              </a:ext>
            </a:extLst>
          </p:cNvPr>
          <p:cNvSpPr>
            <a:spLocks noGrp="1"/>
          </p:cNvSpPr>
          <p:nvPr>
            <p:ph type="title"/>
          </p:nvPr>
        </p:nvSpPr>
        <p:spPr>
          <a:xfrm>
            <a:off x="839788" y="365125"/>
            <a:ext cx="10515600" cy="1325563"/>
          </a:xfrm>
        </p:spPr>
        <p:txBody>
          <a:bodyPr/>
          <a:lstStyle/>
          <a:p>
            <a:r>
              <a:rPr lang="en-US"/>
              <a:t>Click to edit Master title style</a:t>
            </a:r>
            <a:endParaRPr lang="he-IL"/>
          </a:p>
        </p:txBody>
      </p:sp>
      <p:sp>
        <p:nvSpPr>
          <p:cNvPr id="3" name="Text Placeholder 2">
            <a:extLst>
              <a:ext uri="{FF2B5EF4-FFF2-40B4-BE49-F238E27FC236}">
                <a16:creationId xmlns:a16="http://schemas.microsoft.com/office/drawing/2014/main" id="{EF55CD0F-4FFB-FFB0-EDEF-F71849B2E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A2D553-C35A-8A93-EF4F-59BB0308DD4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Text Placeholder 4">
            <a:extLst>
              <a:ext uri="{FF2B5EF4-FFF2-40B4-BE49-F238E27FC236}">
                <a16:creationId xmlns:a16="http://schemas.microsoft.com/office/drawing/2014/main" id="{C4DFF817-EB48-2A9A-076C-C0B382F46C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59D3F2-201C-9E14-5D82-270F2AB0A3B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7" name="Date Placeholder 6">
            <a:extLst>
              <a:ext uri="{FF2B5EF4-FFF2-40B4-BE49-F238E27FC236}">
                <a16:creationId xmlns:a16="http://schemas.microsoft.com/office/drawing/2014/main" id="{F91CDBB2-2621-0277-6FAA-08814E63F93E}"/>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8" name="Footer Placeholder 7">
            <a:extLst>
              <a:ext uri="{FF2B5EF4-FFF2-40B4-BE49-F238E27FC236}">
                <a16:creationId xmlns:a16="http://schemas.microsoft.com/office/drawing/2014/main" id="{5AC56760-9101-C984-0BCA-B70EF2F335ED}"/>
              </a:ext>
            </a:extLst>
          </p:cNvPr>
          <p:cNvSpPr>
            <a:spLocks noGrp="1"/>
          </p:cNvSpPr>
          <p:nvPr>
            <p:ph type="ftr" sz="quarter" idx="11"/>
          </p:nvPr>
        </p:nvSpPr>
        <p:spPr/>
        <p:txBody>
          <a:bodyPr/>
          <a:lstStyle/>
          <a:p>
            <a:endParaRPr lang="he-IL"/>
          </a:p>
        </p:txBody>
      </p:sp>
      <p:sp>
        <p:nvSpPr>
          <p:cNvPr id="9" name="Slide Number Placeholder 8">
            <a:extLst>
              <a:ext uri="{FF2B5EF4-FFF2-40B4-BE49-F238E27FC236}">
                <a16:creationId xmlns:a16="http://schemas.microsoft.com/office/drawing/2014/main" id="{90CE3C99-8409-23FB-7AD0-8E920461F79B}"/>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15036745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23AB1-33DD-6AC3-4639-130316E91108}"/>
              </a:ext>
            </a:extLst>
          </p:cNvPr>
          <p:cNvSpPr>
            <a:spLocks noGrp="1"/>
          </p:cNvSpPr>
          <p:nvPr>
            <p:ph type="title"/>
          </p:nvPr>
        </p:nvSpPr>
        <p:spPr/>
        <p:txBody>
          <a:bodyPr/>
          <a:lstStyle/>
          <a:p>
            <a:r>
              <a:rPr lang="en-US"/>
              <a:t>Click to edit Master title style</a:t>
            </a:r>
            <a:endParaRPr lang="he-IL"/>
          </a:p>
        </p:txBody>
      </p:sp>
      <p:sp>
        <p:nvSpPr>
          <p:cNvPr id="3" name="Date Placeholder 2">
            <a:extLst>
              <a:ext uri="{FF2B5EF4-FFF2-40B4-BE49-F238E27FC236}">
                <a16:creationId xmlns:a16="http://schemas.microsoft.com/office/drawing/2014/main" id="{B6BF9B41-4E3E-7179-14CF-573B5153A5C2}"/>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4" name="Footer Placeholder 3">
            <a:extLst>
              <a:ext uri="{FF2B5EF4-FFF2-40B4-BE49-F238E27FC236}">
                <a16:creationId xmlns:a16="http://schemas.microsoft.com/office/drawing/2014/main" id="{7C5C16AB-E919-A4CB-1784-A3C561236596}"/>
              </a:ext>
            </a:extLst>
          </p:cNvPr>
          <p:cNvSpPr>
            <a:spLocks noGrp="1"/>
          </p:cNvSpPr>
          <p:nvPr>
            <p:ph type="ftr" sz="quarter" idx="11"/>
          </p:nvPr>
        </p:nvSpPr>
        <p:spPr/>
        <p:txBody>
          <a:bodyPr/>
          <a:lstStyle/>
          <a:p>
            <a:endParaRPr lang="he-IL"/>
          </a:p>
        </p:txBody>
      </p:sp>
      <p:sp>
        <p:nvSpPr>
          <p:cNvPr id="5" name="Slide Number Placeholder 4">
            <a:extLst>
              <a:ext uri="{FF2B5EF4-FFF2-40B4-BE49-F238E27FC236}">
                <a16:creationId xmlns:a16="http://schemas.microsoft.com/office/drawing/2014/main" id="{BC514B11-6C45-9304-C1CE-B69C6D93E135}"/>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39272372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6B8A5E-F0ED-A694-9740-6FFC53170F6B}"/>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3" name="Footer Placeholder 2">
            <a:extLst>
              <a:ext uri="{FF2B5EF4-FFF2-40B4-BE49-F238E27FC236}">
                <a16:creationId xmlns:a16="http://schemas.microsoft.com/office/drawing/2014/main" id="{8FE229ED-1DF6-998B-1522-B6BDFFB07924}"/>
              </a:ext>
            </a:extLst>
          </p:cNvPr>
          <p:cNvSpPr>
            <a:spLocks noGrp="1"/>
          </p:cNvSpPr>
          <p:nvPr>
            <p:ph type="ftr" sz="quarter" idx="11"/>
          </p:nvPr>
        </p:nvSpPr>
        <p:spPr/>
        <p:txBody>
          <a:bodyPr/>
          <a:lstStyle/>
          <a:p>
            <a:endParaRPr lang="he-IL"/>
          </a:p>
        </p:txBody>
      </p:sp>
      <p:sp>
        <p:nvSpPr>
          <p:cNvPr id="4" name="Slide Number Placeholder 3">
            <a:extLst>
              <a:ext uri="{FF2B5EF4-FFF2-40B4-BE49-F238E27FC236}">
                <a16:creationId xmlns:a16="http://schemas.microsoft.com/office/drawing/2014/main" id="{BE50BD2B-129E-46DF-1F01-5F311A45A4E2}"/>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3504722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E032D-8EF1-B0B3-8864-ECFAFF4244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Content Placeholder 2">
            <a:extLst>
              <a:ext uri="{FF2B5EF4-FFF2-40B4-BE49-F238E27FC236}">
                <a16:creationId xmlns:a16="http://schemas.microsoft.com/office/drawing/2014/main" id="{4217C73B-23AB-48D2-31C6-629B581A3B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Text Placeholder 3">
            <a:extLst>
              <a:ext uri="{FF2B5EF4-FFF2-40B4-BE49-F238E27FC236}">
                <a16:creationId xmlns:a16="http://schemas.microsoft.com/office/drawing/2014/main" id="{64B22D38-201B-29AC-C5F4-1677198F14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D77D96-9EB8-812B-A5FB-F39BEFA29BFF}"/>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6" name="Footer Placeholder 5">
            <a:extLst>
              <a:ext uri="{FF2B5EF4-FFF2-40B4-BE49-F238E27FC236}">
                <a16:creationId xmlns:a16="http://schemas.microsoft.com/office/drawing/2014/main" id="{6843FC24-B40C-AA3F-E43F-A8362B8DFAD0}"/>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C56289A9-BCCA-041B-4EA4-94596E37A324}"/>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2294827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67DA6-6873-6E97-9FAA-B87A8DE283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Picture Placeholder 2">
            <a:extLst>
              <a:ext uri="{FF2B5EF4-FFF2-40B4-BE49-F238E27FC236}">
                <a16:creationId xmlns:a16="http://schemas.microsoft.com/office/drawing/2014/main" id="{D547997F-67A2-C090-24A0-F2CB4FEDE7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Text Placeholder 3">
            <a:extLst>
              <a:ext uri="{FF2B5EF4-FFF2-40B4-BE49-F238E27FC236}">
                <a16:creationId xmlns:a16="http://schemas.microsoft.com/office/drawing/2014/main" id="{210D4C4B-80B0-6EBB-9009-341CAB1FA2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E9D477-9D68-A2BA-B775-D4B384EC41ED}"/>
              </a:ext>
            </a:extLst>
          </p:cNvPr>
          <p:cNvSpPr>
            <a:spLocks noGrp="1"/>
          </p:cNvSpPr>
          <p:nvPr>
            <p:ph type="dt" sz="half" idx="10"/>
          </p:nvPr>
        </p:nvSpPr>
        <p:spPr/>
        <p:txBody>
          <a:bodyPr/>
          <a:lstStyle/>
          <a:p>
            <a:fld id="{378FF91B-9AF0-40BD-9F51-3825DB869FBA}" type="datetimeFigureOut">
              <a:rPr lang="he-IL" smtClean="0"/>
              <a:t>כ"ו/תמוז/תשפ"ד</a:t>
            </a:fld>
            <a:endParaRPr lang="he-IL"/>
          </a:p>
        </p:txBody>
      </p:sp>
      <p:sp>
        <p:nvSpPr>
          <p:cNvPr id="6" name="Footer Placeholder 5">
            <a:extLst>
              <a:ext uri="{FF2B5EF4-FFF2-40B4-BE49-F238E27FC236}">
                <a16:creationId xmlns:a16="http://schemas.microsoft.com/office/drawing/2014/main" id="{19AA5325-1005-9C61-B8EF-CF5E2E65147B}"/>
              </a:ext>
            </a:extLst>
          </p:cNvPr>
          <p:cNvSpPr>
            <a:spLocks noGrp="1"/>
          </p:cNvSpPr>
          <p:nvPr>
            <p:ph type="ftr" sz="quarter" idx="11"/>
          </p:nvPr>
        </p:nvSpPr>
        <p:spPr/>
        <p:txBody>
          <a:bodyPr/>
          <a:lstStyle/>
          <a:p>
            <a:endParaRPr lang="he-IL"/>
          </a:p>
        </p:txBody>
      </p:sp>
      <p:sp>
        <p:nvSpPr>
          <p:cNvPr id="7" name="Slide Number Placeholder 6">
            <a:extLst>
              <a:ext uri="{FF2B5EF4-FFF2-40B4-BE49-F238E27FC236}">
                <a16:creationId xmlns:a16="http://schemas.microsoft.com/office/drawing/2014/main" id="{4FD81FDF-5F0C-7581-DCDE-E55095EFABB0}"/>
              </a:ext>
            </a:extLst>
          </p:cNvPr>
          <p:cNvSpPr>
            <a:spLocks noGrp="1"/>
          </p:cNvSpPr>
          <p:nvPr>
            <p:ph type="sldNum" sz="quarter" idx="12"/>
          </p:nvPr>
        </p:nvSpPr>
        <p:spPr/>
        <p:txBody>
          <a:bodyPr/>
          <a:lstStyle/>
          <a:p>
            <a:fld id="{312AEAC7-2585-4E64-B462-CC0A50A61932}" type="slidenum">
              <a:rPr lang="he-IL" smtClean="0"/>
              <a:t>‹#›</a:t>
            </a:fld>
            <a:endParaRPr lang="he-IL"/>
          </a:p>
        </p:txBody>
      </p:sp>
    </p:spTree>
    <p:extLst>
      <p:ext uri="{BB962C8B-B14F-4D97-AF65-F5344CB8AC3E}">
        <p14:creationId xmlns:p14="http://schemas.microsoft.com/office/powerpoint/2010/main" val="574648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FB2755-AF87-A9D5-46B6-0F7100DCE6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he-IL"/>
          </a:p>
        </p:txBody>
      </p:sp>
      <p:sp>
        <p:nvSpPr>
          <p:cNvPr id="3" name="Text Placeholder 2">
            <a:extLst>
              <a:ext uri="{FF2B5EF4-FFF2-40B4-BE49-F238E27FC236}">
                <a16:creationId xmlns:a16="http://schemas.microsoft.com/office/drawing/2014/main" id="{84CD24EA-5085-4BA9-F9ED-FDB22B21A9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a:extLst>
              <a:ext uri="{FF2B5EF4-FFF2-40B4-BE49-F238E27FC236}">
                <a16:creationId xmlns:a16="http://schemas.microsoft.com/office/drawing/2014/main" id="{B2562CED-396C-9B70-51A3-4FED248B4D7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78FF91B-9AF0-40BD-9F51-3825DB869FBA}" type="datetimeFigureOut">
              <a:rPr lang="he-IL" smtClean="0"/>
              <a:t>כ"ו/תמוז/תשפ"ד</a:t>
            </a:fld>
            <a:endParaRPr lang="he-IL"/>
          </a:p>
        </p:txBody>
      </p:sp>
      <p:sp>
        <p:nvSpPr>
          <p:cNvPr id="5" name="Footer Placeholder 4">
            <a:extLst>
              <a:ext uri="{FF2B5EF4-FFF2-40B4-BE49-F238E27FC236}">
                <a16:creationId xmlns:a16="http://schemas.microsoft.com/office/drawing/2014/main" id="{A1402095-EFB4-4675-3F4A-8B401FC9524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he-IL"/>
          </a:p>
        </p:txBody>
      </p:sp>
      <p:sp>
        <p:nvSpPr>
          <p:cNvPr id="6" name="Slide Number Placeholder 5">
            <a:extLst>
              <a:ext uri="{FF2B5EF4-FFF2-40B4-BE49-F238E27FC236}">
                <a16:creationId xmlns:a16="http://schemas.microsoft.com/office/drawing/2014/main" id="{C0A1B5B7-88B9-4278-C3B8-36E79B9B0C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12AEAC7-2585-4E64-B462-CC0A50A61932}" type="slidenum">
              <a:rPr lang="he-IL" smtClean="0"/>
              <a:t>‹#›</a:t>
            </a:fld>
            <a:endParaRPr lang="he-IL"/>
          </a:p>
        </p:txBody>
      </p:sp>
    </p:spTree>
    <p:extLst>
      <p:ext uri="{BB962C8B-B14F-4D97-AF65-F5344CB8AC3E}">
        <p14:creationId xmlns:p14="http://schemas.microsoft.com/office/powerpoint/2010/main" val="18028604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D52A2C6D-4E4E-A318-0F74-F6F805309039}"/>
              </a:ext>
            </a:extLst>
          </p:cNvPr>
          <p:cNvSpPr>
            <a:spLocks noGrp="1"/>
          </p:cNvSpPr>
          <p:nvPr>
            <p:ph type="ctrTitle"/>
          </p:nvPr>
        </p:nvSpPr>
        <p:spPr>
          <a:xfrm>
            <a:off x="2542426" y="67310"/>
            <a:ext cx="7107146" cy="1277674"/>
          </a:xfrm>
        </p:spPr>
        <p:txBody>
          <a:bodyPr>
            <a:normAutofit fontScale="90000"/>
          </a:bodyPr>
          <a:lstStyle/>
          <a:p>
            <a:pPr rtl="0"/>
            <a:r>
              <a:rPr lang="en-US" sz="3200" b="1" dirty="0">
                <a:solidFill>
                  <a:srgbClr val="0070C0"/>
                </a:solidFill>
              </a:rPr>
              <a:t>Course: Image Processing 31651</a:t>
            </a:r>
            <a:br>
              <a:rPr lang="en-US" sz="3200" b="1" dirty="0">
                <a:solidFill>
                  <a:srgbClr val="0070C0"/>
                </a:solidFill>
              </a:rPr>
            </a:br>
            <a:r>
              <a:rPr lang="en-US" sz="3200" b="1" dirty="0">
                <a:solidFill>
                  <a:srgbClr val="0070C0"/>
                </a:solidFill>
              </a:rPr>
              <a:t>Assignment #12</a:t>
            </a:r>
            <a:br>
              <a:rPr lang="en-US" sz="3200" b="1" dirty="0">
                <a:solidFill>
                  <a:srgbClr val="0070C0"/>
                </a:solidFill>
              </a:rPr>
            </a:br>
            <a:r>
              <a:rPr lang="en-US" sz="3200" b="1" dirty="0">
                <a:solidFill>
                  <a:srgbClr val="0070C0"/>
                </a:solidFill>
              </a:rPr>
              <a:t>Synthetic Image Creation (Part 2) – </a:t>
            </a:r>
            <a:r>
              <a:rPr lang="en-US" sz="3200" b="1" dirty="0">
                <a:solidFill>
                  <a:srgbClr val="FF0000"/>
                </a:solidFill>
              </a:rPr>
              <a:t>version 2</a:t>
            </a:r>
            <a:endParaRPr lang="he-IL" sz="3200" b="1" dirty="0">
              <a:solidFill>
                <a:srgbClr val="FF0000"/>
              </a:solidFill>
            </a:endParaRPr>
          </a:p>
        </p:txBody>
      </p:sp>
      <p:sp>
        <p:nvSpPr>
          <p:cNvPr id="7" name="Slide Number Placeholder 5">
            <a:extLst>
              <a:ext uri="{FF2B5EF4-FFF2-40B4-BE49-F238E27FC236}">
                <a16:creationId xmlns:a16="http://schemas.microsoft.com/office/drawing/2014/main" id="{89040994-C98F-94F7-5C25-8286D3B11EAF}"/>
              </a:ext>
            </a:extLst>
          </p:cNvPr>
          <p:cNvSpPr txBox="1">
            <a:spLocks/>
          </p:cNvSpPr>
          <p:nvPr/>
        </p:nvSpPr>
        <p:spPr>
          <a:xfrm>
            <a:off x="11879094" y="67310"/>
            <a:ext cx="312906" cy="365125"/>
          </a:xfrm>
          <a:prstGeom prst="rect">
            <a:avLst/>
          </a:prstGeom>
        </p:spPr>
        <p:txBody>
          <a:bodyPr vert="horz" lIns="91440" tIns="45720" rIns="91440" bIns="45720" rtlCol="0" anchor="ctr"/>
          <a:lstStyle>
            <a:defPPr>
              <a:defRPr lang="he-IL"/>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5BF412-EFCF-4C51-A2DF-B419076696E3}" type="slidenum">
              <a:rPr lang="he-IL" sz="1600" smtClean="0"/>
              <a:pPr/>
              <a:t>1</a:t>
            </a:fld>
            <a:endParaRPr lang="he-IL" sz="1600" dirty="0"/>
          </a:p>
        </p:txBody>
      </p:sp>
      <p:graphicFrame>
        <p:nvGraphicFramePr>
          <p:cNvPr id="2" name="Table 1">
            <a:extLst>
              <a:ext uri="{FF2B5EF4-FFF2-40B4-BE49-F238E27FC236}">
                <a16:creationId xmlns:a16="http://schemas.microsoft.com/office/drawing/2014/main" id="{67320C74-0170-4209-911A-2E86279BDFC0}"/>
              </a:ext>
            </a:extLst>
          </p:cNvPr>
          <p:cNvGraphicFramePr>
            <a:graphicFrameLocks noGrp="1"/>
          </p:cNvGraphicFramePr>
          <p:nvPr>
            <p:extLst>
              <p:ext uri="{D42A27DB-BD31-4B8C-83A1-F6EECF244321}">
                <p14:modId xmlns:p14="http://schemas.microsoft.com/office/powerpoint/2010/main" val="341297216"/>
              </p:ext>
            </p:extLst>
          </p:nvPr>
        </p:nvGraphicFramePr>
        <p:xfrm>
          <a:off x="505838" y="1443044"/>
          <a:ext cx="11373254" cy="5249585"/>
        </p:xfrm>
        <a:graphic>
          <a:graphicData uri="http://schemas.openxmlformats.org/drawingml/2006/table">
            <a:tbl>
              <a:tblPr rtl="1" firstRow="1" bandRow="1">
                <a:tableStyleId>{5940675A-B579-460E-94D1-54222C63F5DA}</a:tableStyleId>
              </a:tblPr>
              <a:tblGrid>
                <a:gridCol w="5839221">
                  <a:extLst>
                    <a:ext uri="{9D8B030D-6E8A-4147-A177-3AD203B41FA5}">
                      <a16:colId xmlns:a16="http://schemas.microsoft.com/office/drawing/2014/main" val="20000"/>
                    </a:ext>
                  </a:extLst>
                </a:gridCol>
                <a:gridCol w="1852689">
                  <a:extLst>
                    <a:ext uri="{9D8B030D-6E8A-4147-A177-3AD203B41FA5}">
                      <a16:colId xmlns:a16="http://schemas.microsoft.com/office/drawing/2014/main" val="20001"/>
                    </a:ext>
                  </a:extLst>
                </a:gridCol>
                <a:gridCol w="1945424">
                  <a:extLst>
                    <a:ext uri="{9D8B030D-6E8A-4147-A177-3AD203B41FA5}">
                      <a16:colId xmlns:a16="http://schemas.microsoft.com/office/drawing/2014/main" val="20002"/>
                    </a:ext>
                  </a:extLst>
                </a:gridCol>
                <a:gridCol w="1735920">
                  <a:extLst>
                    <a:ext uri="{9D8B030D-6E8A-4147-A177-3AD203B41FA5}">
                      <a16:colId xmlns:a16="http://schemas.microsoft.com/office/drawing/2014/main" val="20003"/>
                    </a:ext>
                  </a:extLst>
                </a:gridCol>
              </a:tblGrid>
              <a:tr h="379379">
                <a:tc>
                  <a:txBody>
                    <a:bodyPr/>
                    <a:lstStyle/>
                    <a:p>
                      <a:pPr algn="ctr" rtl="0"/>
                      <a:r>
                        <a:rPr lang="en-US" dirty="0"/>
                        <a:t>Photo of the student </a:t>
                      </a:r>
                      <a:endParaRPr lang="he-IL" dirty="0"/>
                    </a:p>
                  </a:txBody>
                  <a:tcPr/>
                </a:tc>
                <a:tc>
                  <a:txBody>
                    <a:bodyPr/>
                    <a:lstStyle/>
                    <a:p>
                      <a:pPr algn="l" rtl="0"/>
                      <a:r>
                        <a:rPr lang="en-US" dirty="0"/>
                        <a:t>Shorten Name</a:t>
                      </a:r>
                      <a:endParaRPr lang="he-IL" dirty="0"/>
                    </a:p>
                  </a:txBody>
                  <a:tcPr/>
                </a:tc>
                <a:tc>
                  <a:txBody>
                    <a:bodyPr/>
                    <a:lstStyle/>
                    <a:p>
                      <a:pPr algn="l" rtl="0"/>
                      <a:r>
                        <a:rPr lang="en-US" dirty="0"/>
                        <a:t>ID (4 last digits)</a:t>
                      </a:r>
                      <a:endParaRPr lang="he-IL" dirty="0"/>
                    </a:p>
                  </a:txBody>
                  <a:tcPr/>
                </a:tc>
                <a:tc>
                  <a:txBody>
                    <a:bodyPr/>
                    <a:lstStyle/>
                    <a:p>
                      <a:pPr algn="l" rtl="0"/>
                      <a:endParaRPr lang="he-IL" dirty="0"/>
                    </a:p>
                  </a:txBody>
                  <a:tcPr/>
                </a:tc>
                <a:extLst>
                  <a:ext uri="{0D108BD9-81ED-4DB2-BD59-A6C34878D82A}">
                    <a16:rowId xmlns:a16="http://schemas.microsoft.com/office/drawing/2014/main" val="10000"/>
                  </a:ext>
                </a:extLst>
              </a:tr>
              <a:tr h="1857983">
                <a:tc>
                  <a:txBody>
                    <a:bodyPr/>
                    <a:lstStyle/>
                    <a:p>
                      <a:pPr algn="l" rtl="0"/>
                      <a:endParaRPr lang="en-US" dirty="0"/>
                    </a:p>
                    <a:p>
                      <a:pPr algn="l" rtl="0"/>
                      <a:endParaRPr lang="en-US" dirty="0"/>
                    </a:p>
                    <a:p>
                      <a:pPr algn="l" rtl="0"/>
                      <a:endParaRPr lang="he-IL" dirty="0"/>
                    </a:p>
                  </a:txBody>
                  <a:tcPr/>
                </a:tc>
                <a:tc>
                  <a:txBody>
                    <a:bodyPr/>
                    <a:lstStyle/>
                    <a:p>
                      <a:pPr algn="l" rtl="0"/>
                      <a:r>
                        <a:rPr lang="en-US" dirty="0">
                          <a:solidFill>
                            <a:srgbClr val="FF0000"/>
                          </a:solidFill>
                        </a:rPr>
                        <a:t>shienfeld</a:t>
                      </a:r>
                      <a:endParaRPr lang="he-IL" dirty="0">
                        <a:solidFill>
                          <a:srgbClr val="FF0000"/>
                        </a:solidFill>
                      </a:endParaRPr>
                    </a:p>
                  </a:txBody>
                  <a:tcPr/>
                </a:tc>
                <a:tc>
                  <a:txBody>
                    <a:bodyPr/>
                    <a:lstStyle/>
                    <a:p>
                      <a:pPr algn="l" rtl="0"/>
                      <a:r>
                        <a:rPr lang="en-US" b="1" dirty="0">
                          <a:solidFill>
                            <a:srgbClr val="FF0000"/>
                          </a:solidFill>
                        </a:rPr>
                        <a:t>1950</a:t>
                      </a:r>
                      <a:endParaRPr lang="he-IL" b="1" dirty="0">
                        <a:solidFill>
                          <a:srgbClr val="FF0000"/>
                        </a:solidFill>
                      </a:endParaRPr>
                    </a:p>
                  </a:txBody>
                  <a:tcPr/>
                </a:tc>
                <a:tc>
                  <a:txBody>
                    <a:bodyPr/>
                    <a:lstStyle/>
                    <a:p>
                      <a:pPr algn="l" rtl="0"/>
                      <a:r>
                        <a:rPr lang="en-US" dirty="0"/>
                        <a:t>Student #1</a:t>
                      </a:r>
                      <a:endParaRPr lang="he-IL" dirty="0"/>
                    </a:p>
                  </a:txBody>
                  <a:tcPr/>
                </a:tc>
                <a:extLst>
                  <a:ext uri="{0D108BD9-81ED-4DB2-BD59-A6C34878D82A}">
                    <a16:rowId xmlns:a16="http://schemas.microsoft.com/office/drawing/2014/main" val="10001"/>
                  </a:ext>
                </a:extLst>
              </a:tr>
              <a:tr h="1381328">
                <a:tc>
                  <a:txBody>
                    <a:bodyPr/>
                    <a:lstStyle/>
                    <a:p>
                      <a:pPr algn="l" rtl="0"/>
                      <a:endParaRPr lang="en-US" dirty="0"/>
                    </a:p>
                    <a:p>
                      <a:pPr algn="l" rtl="0"/>
                      <a:endParaRPr lang="he-IL" dirty="0"/>
                    </a:p>
                  </a:txBody>
                  <a:tcPr/>
                </a:tc>
                <a:tc>
                  <a:txBody>
                    <a:bodyPr/>
                    <a:lstStyle/>
                    <a:p>
                      <a:pPr algn="l" rtl="0"/>
                      <a:r>
                        <a:rPr lang="en-US" dirty="0">
                          <a:solidFill>
                            <a:srgbClr val="FF0000"/>
                          </a:solidFill>
                        </a:rPr>
                        <a:t>pony</a:t>
                      </a:r>
                      <a:endParaRPr lang="he-IL" dirty="0">
                        <a:solidFill>
                          <a:srgbClr val="FF0000"/>
                        </a:solidFill>
                      </a:endParaRPr>
                    </a:p>
                  </a:txBody>
                  <a:tcPr/>
                </a:tc>
                <a:tc>
                  <a:txBody>
                    <a:bodyPr/>
                    <a:lstStyle/>
                    <a:p>
                      <a:pPr algn="l" rtl="0"/>
                      <a:r>
                        <a:rPr lang="en-US" b="1" dirty="0">
                          <a:solidFill>
                            <a:srgbClr val="FF0000"/>
                          </a:solidFill>
                        </a:rPr>
                        <a:t>2210</a:t>
                      </a:r>
                      <a:endParaRPr lang="he-IL" b="1" dirty="0">
                        <a:solidFill>
                          <a:srgbClr val="FF0000"/>
                        </a:solidFill>
                      </a:endParaRPr>
                    </a:p>
                  </a:txBody>
                  <a:tcPr/>
                </a:tc>
                <a:tc>
                  <a:txBody>
                    <a:bodyPr/>
                    <a:lstStyle/>
                    <a:p>
                      <a:pPr algn="l" rtl="0"/>
                      <a:r>
                        <a:rPr lang="en-US" dirty="0"/>
                        <a:t>Student #2</a:t>
                      </a:r>
                      <a:endParaRPr lang="he-IL" dirty="0"/>
                    </a:p>
                  </a:txBody>
                  <a:tcPr/>
                </a:tc>
                <a:extLst>
                  <a:ext uri="{0D108BD9-81ED-4DB2-BD59-A6C34878D82A}">
                    <a16:rowId xmlns:a16="http://schemas.microsoft.com/office/drawing/2014/main" val="10002"/>
                  </a:ext>
                </a:extLst>
              </a:tr>
              <a:tr h="1630895">
                <a:tc>
                  <a:txBody>
                    <a:bodyPr/>
                    <a:lstStyle/>
                    <a:p>
                      <a:pPr algn="l" rtl="0"/>
                      <a:endParaRPr lang="he-IL" dirty="0"/>
                    </a:p>
                  </a:txBody>
                  <a:tcPr/>
                </a:tc>
                <a:tc>
                  <a:txBody>
                    <a:bodyPr/>
                    <a:lstStyle/>
                    <a:p>
                      <a:pPr algn="l" rtl="0"/>
                      <a:r>
                        <a:rPr lang="en-US" dirty="0">
                          <a:solidFill>
                            <a:srgbClr val="FF0000"/>
                          </a:solidFill>
                        </a:rPr>
                        <a:t>akimov</a:t>
                      </a:r>
                      <a:endParaRPr lang="he-IL" dirty="0">
                        <a:solidFill>
                          <a:srgbClr val="FF0000"/>
                        </a:solidFill>
                      </a:endParaRPr>
                    </a:p>
                  </a:txBody>
                  <a:tcPr/>
                </a:tc>
                <a:tc>
                  <a:txBody>
                    <a:bodyPr/>
                    <a:lstStyle/>
                    <a:p>
                      <a:pPr algn="l" rtl="0"/>
                      <a:r>
                        <a:rPr lang="en-US" b="1" dirty="0">
                          <a:solidFill>
                            <a:srgbClr val="FF0000"/>
                          </a:solidFill>
                        </a:rPr>
                        <a:t>7939</a:t>
                      </a:r>
                      <a:endParaRPr lang="he-IL" b="1" dirty="0">
                        <a:solidFill>
                          <a:srgbClr val="FF0000"/>
                        </a:solidFill>
                      </a:endParaRPr>
                    </a:p>
                  </a:txBody>
                  <a:tcPr/>
                </a:tc>
                <a:tc>
                  <a:txBody>
                    <a:bodyPr/>
                    <a:lstStyle/>
                    <a:p>
                      <a:pPr algn="l" rtl="0"/>
                      <a:r>
                        <a:rPr lang="en-US" dirty="0"/>
                        <a:t>Student #3</a:t>
                      </a:r>
                      <a:endParaRPr lang="he-IL" dirty="0"/>
                    </a:p>
                  </a:txBody>
                  <a:tcPr/>
                </a:tc>
                <a:extLst>
                  <a:ext uri="{0D108BD9-81ED-4DB2-BD59-A6C34878D82A}">
                    <a16:rowId xmlns:a16="http://schemas.microsoft.com/office/drawing/2014/main" val="10003"/>
                  </a:ext>
                </a:extLst>
              </a:tr>
            </a:tbl>
          </a:graphicData>
        </a:graphic>
      </p:graphicFrame>
      <p:pic>
        <p:nvPicPr>
          <p:cNvPr id="3" name="Picture 2" descr="A person standing on a stone wall with a bridge in the background&#10;&#10;Description automatically generated">
            <a:extLst>
              <a:ext uri="{FF2B5EF4-FFF2-40B4-BE49-F238E27FC236}">
                <a16:creationId xmlns:a16="http://schemas.microsoft.com/office/drawing/2014/main" id="{1C55FBCC-6426-67F2-B1C7-89B95DF32299}"/>
              </a:ext>
            </a:extLst>
          </p:cNvPr>
          <p:cNvPicPr>
            <a:picLocks noChangeAspect="1"/>
          </p:cNvPicPr>
          <p:nvPr/>
        </p:nvPicPr>
        <p:blipFill rotWithShape="1">
          <a:blip r:embed="rId2">
            <a:extLst>
              <a:ext uri="{28A0092B-C50C-407E-A947-70E740481C1C}">
                <a14:useLocalDpi xmlns:a14="http://schemas.microsoft.com/office/drawing/2010/main" val="0"/>
              </a:ext>
            </a:extLst>
          </a:blip>
          <a:srcRect l="16986" t="15872" r="26900"/>
          <a:stretch/>
        </p:blipFill>
        <p:spPr>
          <a:xfrm>
            <a:off x="8260243" y="3236166"/>
            <a:ext cx="1642513" cy="1846851"/>
          </a:xfrm>
          <a:prstGeom prst="rect">
            <a:avLst/>
          </a:prstGeom>
        </p:spPr>
      </p:pic>
      <p:pic>
        <p:nvPicPr>
          <p:cNvPr id="8" name="Picture 7" descr="A person in a uniform&#10;&#10;Description automatically generated">
            <a:extLst>
              <a:ext uri="{FF2B5EF4-FFF2-40B4-BE49-F238E27FC236}">
                <a16:creationId xmlns:a16="http://schemas.microsoft.com/office/drawing/2014/main" id="{838ECAA4-F6D6-5E3A-5583-2F9291A3A117}"/>
              </a:ext>
            </a:extLst>
          </p:cNvPr>
          <p:cNvPicPr>
            <a:picLocks noChangeAspect="1"/>
          </p:cNvPicPr>
          <p:nvPr/>
        </p:nvPicPr>
        <p:blipFill>
          <a:blip r:embed="rId3"/>
          <a:stretch>
            <a:fillRect/>
          </a:stretch>
        </p:blipFill>
        <p:spPr>
          <a:xfrm>
            <a:off x="6095999" y="4626893"/>
            <a:ext cx="1462391" cy="2065735"/>
          </a:xfrm>
          <a:prstGeom prst="rect">
            <a:avLst/>
          </a:prstGeom>
        </p:spPr>
      </p:pic>
      <p:pic>
        <p:nvPicPr>
          <p:cNvPr id="9" name="Picture 8">
            <a:extLst>
              <a:ext uri="{FF2B5EF4-FFF2-40B4-BE49-F238E27FC236}">
                <a16:creationId xmlns:a16="http://schemas.microsoft.com/office/drawing/2014/main" id="{4EBBE035-C93B-E94B-34FB-B9C3495FD497}"/>
              </a:ext>
            </a:extLst>
          </p:cNvPr>
          <p:cNvPicPr>
            <a:picLocks noChangeAspect="1"/>
          </p:cNvPicPr>
          <p:nvPr/>
        </p:nvPicPr>
        <p:blipFill>
          <a:blip r:embed="rId4"/>
          <a:stretch>
            <a:fillRect/>
          </a:stretch>
        </p:blipFill>
        <p:spPr>
          <a:xfrm>
            <a:off x="6095999" y="1608294"/>
            <a:ext cx="1550593" cy="2065735"/>
          </a:xfrm>
          <a:prstGeom prst="rect">
            <a:avLst/>
          </a:prstGeom>
        </p:spPr>
      </p:pic>
    </p:spTree>
    <p:extLst>
      <p:ext uri="{BB962C8B-B14F-4D97-AF65-F5344CB8AC3E}">
        <p14:creationId xmlns:p14="http://schemas.microsoft.com/office/powerpoint/2010/main" val="2832771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379A6EB-07D6-1A01-074A-712E988F60B9}"/>
              </a:ext>
            </a:extLst>
          </p:cNvPr>
          <p:cNvPicPr>
            <a:picLocks noChangeAspect="1"/>
          </p:cNvPicPr>
          <p:nvPr/>
        </p:nvPicPr>
        <p:blipFill>
          <a:blip r:embed="rId2"/>
          <a:stretch>
            <a:fillRect/>
          </a:stretch>
        </p:blipFill>
        <p:spPr>
          <a:xfrm>
            <a:off x="565876" y="299887"/>
            <a:ext cx="11060248" cy="5948739"/>
          </a:xfrm>
          <a:prstGeom prst="rect">
            <a:avLst/>
          </a:prstGeom>
        </p:spPr>
      </p:pic>
      <p:sp>
        <p:nvSpPr>
          <p:cNvPr id="2" name="Slide Number Placeholder 5">
            <a:extLst>
              <a:ext uri="{FF2B5EF4-FFF2-40B4-BE49-F238E27FC236}">
                <a16:creationId xmlns:a16="http://schemas.microsoft.com/office/drawing/2014/main" id="{5316FF52-98F9-4DE1-F89C-D4A5BEBD865A}"/>
              </a:ext>
            </a:extLst>
          </p:cNvPr>
          <p:cNvSpPr txBox="1">
            <a:spLocks/>
          </p:cNvSpPr>
          <p:nvPr/>
        </p:nvSpPr>
        <p:spPr>
          <a:xfrm>
            <a:off x="11879094" y="67310"/>
            <a:ext cx="312906" cy="365125"/>
          </a:xfrm>
          <a:prstGeom prst="rect">
            <a:avLst/>
          </a:prstGeom>
        </p:spPr>
        <p:txBody>
          <a:bodyPr vert="horz" lIns="91440" tIns="45720" rIns="91440" bIns="45720" rtlCol="0" anchor="ctr"/>
          <a:lstStyle>
            <a:defPPr>
              <a:defRPr lang="he-IL"/>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5BF412-EFCF-4C51-A2DF-B419076696E3}" type="slidenum">
              <a:rPr lang="he-IL" sz="1600" smtClean="0"/>
              <a:pPr/>
              <a:t>2</a:t>
            </a:fld>
            <a:endParaRPr lang="he-IL" sz="1600" dirty="0"/>
          </a:p>
        </p:txBody>
      </p:sp>
    </p:spTree>
    <p:extLst>
      <p:ext uri="{BB962C8B-B14F-4D97-AF65-F5344CB8AC3E}">
        <p14:creationId xmlns:p14="http://schemas.microsoft.com/office/powerpoint/2010/main" val="3834532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0721989-52F4-BEC8-BC0D-FB10DE0F9B08}"/>
              </a:ext>
            </a:extLst>
          </p:cNvPr>
          <p:cNvSpPr txBox="1"/>
          <p:nvPr/>
        </p:nvSpPr>
        <p:spPr>
          <a:xfrm>
            <a:off x="2571346" y="-49817"/>
            <a:ext cx="6439711" cy="914438"/>
          </a:xfrm>
          <a:prstGeom prst="rect">
            <a:avLst/>
          </a:prstGeom>
        </p:spPr>
        <p:txBody>
          <a:bodyPr vert="horz" lIns="91440" tIns="45720" rIns="91440" bIns="45720" rtlCol="0" anchor="ctr">
            <a:normAutofit/>
          </a:bodyPr>
          <a:lstStyle>
            <a:defPPr>
              <a:defRPr lang="he-IL"/>
            </a:defPPr>
            <a:lvl1pPr algn="ctr">
              <a:lnSpc>
                <a:spcPct val="90000"/>
              </a:lnSpc>
              <a:spcBef>
                <a:spcPct val="0"/>
              </a:spcBef>
              <a:buNone/>
              <a:defRPr sz="2400" b="1" u="sng">
                <a:solidFill>
                  <a:srgbClr val="FF0000"/>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dirty="0">
                <a:solidFill>
                  <a:srgbClr val="0070C0"/>
                </a:solidFill>
              </a:rPr>
              <a:t>12.1 - our resulted images “grayImage12n.bmp”</a:t>
            </a:r>
            <a:br>
              <a:rPr lang="en-US" dirty="0">
                <a:solidFill>
                  <a:srgbClr val="0070C0"/>
                </a:solidFill>
              </a:rPr>
            </a:br>
            <a:r>
              <a:rPr lang="en-US" dirty="0">
                <a:solidFill>
                  <a:srgbClr val="0070C0"/>
                </a:solidFill>
              </a:rPr>
              <a:t>with add short comment– </a:t>
            </a:r>
            <a:r>
              <a:rPr lang="en-US" dirty="0">
                <a:solidFill>
                  <a:srgbClr val="00B050"/>
                </a:solidFill>
              </a:rPr>
              <a:t>part 1</a:t>
            </a:r>
          </a:p>
        </p:txBody>
      </p:sp>
      <p:sp>
        <p:nvSpPr>
          <p:cNvPr id="23" name="Slide Number Placeholder 5">
            <a:extLst>
              <a:ext uri="{FF2B5EF4-FFF2-40B4-BE49-F238E27FC236}">
                <a16:creationId xmlns:a16="http://schemas.microsoft.com/office/drawing/2014/main" id="{39ABF619-56D7-B7CD-6E97-956ADF9A9B41}"/>
              </a:ext>
            </a:extLst>
          </p:cNvPr>
          <p:cNvSpPr txBox="1">
            <a:spLocks/>
          </p:cNvSpPr>
          <p:nvPr/>
        </p:nvSpPr>
        <p:spPr>
          <a:xfrm>
            <a:off x="11879094" y="0"/>
            <a:ext cx="312906" cy="365125"/>
          </a:xfrm>
          <a:prstGeom prst="rect">
            <a:avLst/>
          </a:prstGeom>
        </p:spPr>
        <p:txBody>
          <a:bodyPr vert="horz" lIns="91440" tIns="45720" rIns="91440" bIns="45720" rtlCol="0" anchor="ctr"/>
          <a:lstStyle>
            <a:defPPr>
              <a:defRPr lang="he-IL"/>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5BF412-EFCF-4C51-A2DF-B419076696E3}" type="slidenum">
              <a:rPr lang="he-IL" sz="1600" smtClean="0"/>
              <a:pPr/>
              <a:t>3</a:t>
            </a:fld>
            <a:endParaRPr lang="he-IL" sz="1600" dirty="0"/>
          </a:p>
        </p:txBody>
      </p:sp>
      <p:sp>
        <p:nvSpPr>
          <p:cNvPr id="24" name="TextBox 23">
            <a:extLst>
              <a:ext uri="{FF2B5EF4-FFF2-40B4-BE49-F238E27FC236}">
                <a16:creationId xmlns:a16="http://schemas.microsoft.com/office/drawing/2014/main" id="{869F5E37-7657-4087-43D6-7F81E3A383F5}"/>
              </a:ext>
            </a:extLst>
          </p:cNvPr>
          <p:cNvSpPr txBox="1"/>
          <p:nvPr/>
        </p:nvSpPr>
        <p:spPr>
          <a:xfrm>
            <a:off x="925345" y="597755"/>
            <a:ext cx="2113334" cy="369332"/>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lstStyle/>
          <a:p>
            <a:r>
              <a:rPr lang="he-IL" dirty="0"/>
              <a:t>grayImage121</a:t>
            </a:r>
            <a:r>
              <a:rPr lang="en-US" dirty="0"/>
              <a:t>.bmp</a:t>
            </a:r>
            <a:endParaRPr lang="he-IL" dirty="0"/>
          </a:p>
        </p:txBody>
      </p:sp>
      <p:sp>
        <p:nvSpPr>
          <p:cNvPr id="25" name="TextBox 24">
            <a:extLst>
              <a:ext uri="{FF2B5EF4-FFF2-40B4-BE49-F238E27FC236}">
                <a16:creationId xmlns:a16="http://schemas.microsoft.com/office/drawing/2014/main" id="{D68458C5-8887-5436-0189-87D01DD8D6BF}"/>
              </a:ext>
            </a:extLst>
          </p:cNvPr>
          <p:cNvSpPr txBox="1"/>
          <p:nvPr/>
        </p:nvSpPr>
        <p:spPr>
          <a:xfrm>
            <a:off x="8563987" y="601435"/>
            <a:ext cx="2113334" cy="369332"/>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lstStyle/>
          <a:p>
            <a:r>
              <a:rPr lang="he-IL" dirty="0"/>
              <a:t>grayImage122</a:t>
            </a:r>
            <a:r>
              <a:rPr lang="en-US" dirty="0"/>
              <a:t>.bmp</a:t>
            </a:r>
            <a:endParaRPr lang="he-IL" dirty="0"/>
          </a:p>
        </p:txBody>
      </p:sp>
      <p:sp>
        <p:nvSpPr>
          <p:cNvPr id="26" name="TextBox 25">
            <a:extLst>
              <a:ext uri="{FF2B5EF4-FFF2-40B4-BE49-F238E27FC236}">
                <a16:creationId xmlns:a16="http://schemas.microsoft.com/office/drawing/2014/main" id="{AF840498-0479-5F44-C0AB-E28F704A414A}"/>
              </a:ext>
            </a:extLst>
          </p:cNvPr>
          <p:cNvSpPr txBox="1"/>
          <p:nvPr/>
        </p:nvSpPr>
        <p:spPr>
          <a:xfrm>
            <a:off x="4734534" y="3479216"/>
            <a:ext cx="2113334" cy="369332"/>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lstStyle/>
          <a:p>
            <a:r>
              <a:rPr lang="he-IL" dirty="0"/>
              <a:t>grayImage123</a:t>
            </a:r>
            <a:r>
              <a:rPr lang="en-US" dirty="0"/>
              <a:t>.bmp</a:t>
            </a:r>
            <a:endParaRPr lang="he-IL" dirty="0"/>
          </a:p>
        </p:txBody>
      </p:sp>
      <p:pic>
        <p:nvPicPr>
          <p:cNvPr id="11" name="תמונה 10" descr="תמונה שמכילה דפוס, סימטריה, מלבן, קו&#10;&#10;התיאור נוצר באופן אוטומטי">
            <a:extLst>
              <a:ext uri="{FF2B5EF4-FFF2-40B4-BE49-F238E27FC236}">
                <a16:creationId xmlns:a16="http://schemas.microsoft.com/office/drawing/2014/main" id="{8AE53D5E-8012-864D-E9F9-5F8757B836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012" y="1069552"/>
            <a:ext cx="3048000" cy="2286000"/>
          </a:xfrm>
          <a:prstGeom prst="rect">
            <a:avLst/>
          </a:prstGeom>
        </p:spPr>
      </p:pic>
      <p:pic>
        <p:nvPicPr>
          <p:cNvPr id="16" name="תמונה 15" descr="תמונה שמכילה דפוס, סימטריה, מלבן, קו&#10;&#10;התיאור נוצר באופן אוטומטי">
            <a:extLst>
              <a:ext uri="{FF2B5EF4-FFF2-40B4-BE49-F238E27FC236}">
                <a16:creationId xmlns:a16="http://schemas.microsoft.com/office/drawing/2014/main" id="{1429A2A1-A920-4022-7374-16C55F1E6E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42525" y="1069552"/>
            <a:ext cx="3048000" cy="2286000"/>
          </a:xfrm>
          <a:prstGeom prst="rect">
            <a:avLst/>
          </a:prstGeom>
        </p:spPr>
      </p:pic>
      <p:pic>
        <p:nvPicPr>
          <p:cNvPr id="18" name="תמונה 17" descr="תמונה שמכילה סימטריה, לגרר, דפוס, מלבן&#10;&#10;התיאור נוצר באופן אוטומטי">
            <a:extLst>
              <a:ext uri="{FF2B5EF4-FFF2-40B4-BE49-F238E27FC236}">
                <a16:creationId xmlns:a16="http://schemas.microsoft.com/office/drawing/2014/main" id="{6012D7C7-6DFD-0514-34CE-E42BD344F3D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7201" y="3930102"/>
            <a:ext cx="3048000" cy="2286000"/>
          </a:xfrm>
          <a:prstGeom prst="rect">
            <a:avLst/>
          </a:prstGeom>
        </p:spPr>
      </p:pic>
      <p:sp>
        <p:nvSpPr>
          <p:cNvPr id="3" name="TextBox 2">
            <a:extLst>
              <a:ext uri="{FF2B5EF4-FFF2-40B4-BE49-F238E27FC236}">
                <a16:creationId xmlns:a16="http://schemas.microsoft.com/office/drawing/2014/main" id="{E50FB20D-D680-6883-1A2C-CE4E13ECB4D5}"/>
              </a:ext>
            </a:extLst>
          </p:cNvPr>
          <p:cNvSpPr txBox="1"/>
          <p:nvPr/>
        </p:nvSpPr>
        <p:spPr>
          <a:xfrm>
            <a:off x="925345" y="3429000"/>
            <a:ext cx="1843087" cy="369332"/>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US" dirty="0"/>
              <a:t>gray level of 127 </a:t>
            </a:r>
            <a:endParaRPr lang="he-IL" dirty="0"/>
          </a:p>
        </p:txBody>
      </p:sp>
      <p:sp>
        <p:nvSpPr>
          <p:cNvPr id="4" name="TextBox 3">
            <a:extLst>
              <a:ext uri="{FF2B5EF4-FFF2-40B4-BE49-F238E27FC236}">
                <a16:creationId xmlns:a16="http://schemas.microsoft.com/office/drawing/2014/main" id="{1674C10A-AA18-317A-7D2E-1AD0BE2F6858}"/>
              </a:ext>
            </a:extLst>
          </p:cNvPr>
          <p:cNvSpPr txBox="1"/>
          <p:nvPr/>
        </p:nvSpPr>
        <p:spPr>
          <a:xfrm>
            <a:off x="8699110" y="3450129"/>
            <a:ext cx="1843087" cy="369332"/>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US" dirty="0"/>
              <a:t>gray level of 148 </a:t>
            </a:r>
            <a:endParaRPr lang="he-IL" dirty="0"/>
          </a:p>
        </p:txBody>
      </p:sp>
      <p:sp>
        <p:nvSpPr>
          <p:cNvPr id="5" name="TextBox 4">
            <a:extLst>
              <a:ext uri="{FF2B5EF4-FFF2-40B4-BE49-F238E27FC236}">
                <a16:creationId xmlns:a16="http://schemas.microsoft.com/office/drawing/2014/main" id="{53E869ED-E092-7F84-0D84-7754D743E1E0}"/>
              </a:ext>
            </a:extLst>
          </p:cNvPr>
          <p:cNvSpPr txBox="1"/>
          <p:nvPr/>
        </p:nvSpPr>
        <p:spPr>
          <a:xfrm>
            <a:off x="4869657" y="6297656"/>
            <a:ext cx="1843087" cy="369332"/>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US" dirty="0"/>
              <a:t>gray level of 169 </a:t>
            </a:r>
            <a:endParaRPr lang="he-IL" dirty="0"/>
          </a:p>
        </p:txBody>
      </p:sp>
      <p:sp>
        <p:nvSpPr>
          <p:cNvPr id="7" name="Rectangle 6">
            <a:extLst>
              <a:ext uri="{FF2B5EF4-FFF2-40B4-BE49-F238E27FC236}">
                <a16:creationId xmlns:a16="http://schemas.microsoft.com/office/drawing/2014/main" id="{AFECF2B0-11A3-FE99-A56F-4CC5DBF3D6B3}"/>
              </a:ext>
            </a:extLst>
          </p:cNvPr>
          <p:cNvSpPr/>
          <p:nvPr/>
        </p:nvSpPr>
        <p:spPr>
          <a:xfrm>
            <a:off x="8775311" y="4616634"/>
            <a:ext cx="3179984" cy="16399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b="1" dirty="0"/>
              <a:t>We decided to change only the gray level between the 3 examples, but the number of the black horizontal stripes is a parameter which can be changed anytime easily</a:t>
            </a:r>
            <a:endParaRPr lang="he-IL" b="1" dirty="0"/>
          </a:p>
        </p:txBody>
      </p:sp>
    </p:spTree>
    <p:extLst>
      <p:ext uri="{BB962C8B-B14F-4D97-AF65-F5344CB8AC3E}">
        <p14:creationId xmlns:p14="http://schemas.microsoft.com/office/powerpoint/2010/main" val="789433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87126E52-4FD3-DDBA-8788-9678ED649EA0}"/>
              </a:ext>
            </a:extLst>
          </p:cNvPr>
          <p:cNvSpPr txBox="1">
            <a:spLocks/>
          </p:cNvSpPr>
          <p:nvPr/>
        </p:nvSpPr>
        <p:spPr>
          <a:xfrm>
            <a:off x="11879094" y="0"/>
            <a:ext cx="312906" cy="365125"/>
          </a:xfrm>
          <a:prstGeom prst="rect">
            <a:avLst/>
          </a:prstGeom>
        </p:spPr>
        <p:txBody>
          <a:bodyPr vert="horz" lIns="91440" tIns="45720" rIns="91440" bIns="45720" rtlCol="0" anchor="ctr"/>
          <a:lstStyle>
            <a:defPPr>
              <a:defRPr lang="he-IL"/>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5BF412-EFCF-4C51-A2DF-B419076696E3}" type="slidenum">
              <a:rPr lang="he-IL" sz="1600" smtClean="0"/>
              <a:pPr/>
              <a:t>4</a:t>
            </a:fld>
            <a:endParaRPr lang="he-IL" sz="1600" dirty="0"/>
          </a:p>
        </p:txBody>
      </p:sp>
      <p:sp>
        <p:nvSpPr>
          <p:cNvPr id="5" name="TextBox 4">
            <a:extLst>
              <a:ext uri="{FF2B5EF4-FFF2-40B4-BE49-F238E27FC236}">
                <a16:creationId xmlns:a16="http://schemas.microsoft.com/office/drawing/2014/main" id="{D1AAB27A-043C-6A30-C988-5CF80B2A6395}"/>
              </a:ext>
            </a:extLst>
          </p:cNvPr>
          <p:cNvSpPr txBox="1"/>
          <p:nvPr/>
        </p:nvSpPr>
        <p:spPr>
          <a:xfrm>
            <a:off x="3928353" y="-29605"/>
            <a:ext cx="4335293" cy="424333"/>
          </a:xfrm>
          <a:prstGeom prst="rect">
            <a:avLst/>
          </a:prstGeom>
        </p:spPr>
        <p:txBody>
          <a:bodyPr vert="horz" lIns="91440" tIns="45720" rIns="91440" bIns="45720" rtlCol="0" anchor="ctr">
            <a:normAutofit fontScale="92500"/>
          </a:bodyPr>
          <a:lstStyle>
            <a:defPPr>
              <a:defRPr lang="he-IL"/>
            </a:defPPr>
            <a:lvl1pPr algn="ctr">
              <a:lnSpc>
                <a:spcPct val="90000"/>
              </a:lnSpc>
              <a:spcBef>
                <a:spcPct val="0"/>
              </a:spcBef>
              <a:buNone/>
              <a:defRPr sz="2400" b="1" u="sng">
                <a:solidFill>
                  <a:srgbClr val="FF0000"/>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dirty="0">
                <a:solidFill>
                  <a:srgbClr val="0070C0"/>
                </a:solidFill>
              </a:rPr>
              <a:t>12.2 - Relevant Profiles – </a:t>
            </a:r>
            <a:r>
              <a:rPr lang="en-US" dirty="0">
                <a:solidFill>
                  <a:srgbClr val="00B050"/>
                </a:solidFill>
              </a:rPr>
              <a:t>part 1/3</a:t>
            </a:r>
          </a:p>
        </p:txBody>
      </p:sp>
      <p:sp>
        <p:nvSpPr>
          <p:cNvPr id="10" name="TextBox 9">
            <a:extLst>
              <a:ext uri="{FF2B5EF4-FFF2-40B4-BE49-F238E27FC236}">
                <a16:creationId xmlns:a16="http://schemas.microsoft.com/office/drawing/2014/main" id="{7695558A-B80F-FDEA-D6B4-D61C5873839E}"/>
              </a:ext>
            </a:extLst>
          </p:cNvPr>
          <p:cNvSpPr txBox="1"/>
          <p:nvPr/>
        </p:nvSpPr>
        <p:spPr>
          <a:xfrm>
            <a:off x="790764" y="1658374"/>
            <a:ext cx="2113334" cy="369332"/>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lstStyle/>
          <a:p>
            <a:r>
              <a:rPr lang="he-IL" dirty="0"/>
              <a:t>grayImage121</a:t>
            </a:r>
            <a:r>
              <a:rPr lang="en-US" dirty="0"/>
              <a:t>.bmp</a:t>
            </a:r>
            <a:endParaRPr lang="he-IL" dirty="0"/>
          </a:p>
        </p:txBody>
      </p:sp>
      <p:sp>
        <p:nvSpPr>
          <p:cNvPr id="26" name="Rectangle 25">
            <a:extLst>
              <a:ext uri="{FF2B5EF4-FFF2-40B4-BE49-F238E27FC236}">
                <a16:creationId xmlns:a16="http://schemas.microsoft.com/office/drawing/2014/main" id="{5F0FD476-186D-D759-6D9F-EEF80AEFF433}"/>
              </a:ext>
            </a:extLst>
          </p:cNvPr>
          <p:cNvSpPr/>
          <p:nvPr/>
        </p:nvSpPr>
        <p:spPr>
          <a:xfrm>
            <a:off x="117125" y="2058012"/>
            <a:ext cx="3460613" cy="2058466"/>
          </a:xfrm>
          <a:prstGeom prst="rect">
            <a:avLst/>
          </a:prstGeom>
        </p:spPr>
        <p:style>
          <a:lnRef idx="0">
            <a:schemeClr val="accent6"/>
          </a:lnRef>
          <a:fillRef idx="3">
            <a:schemeClr val="accent6"/>
          </a:fillRef>
          <a:effectRef idx="3">
            <a:schemeClr val="accent6"/>
          </a:effectRef>
          <a:fontRef idx="minor">
            <a:schemeClr val="lt1"/>
          </a:fontRef>
        </p:style>
        <p:txBody>
          <a:bodyPr rtlCol="1" anchor="ctr"/>
          <a:lstStyle/>
          <a:p>
            <a:pPr algn="ctr"/>
            <a:r>
              <a:rPr lang="en-US" dirty="0"/>
              <a:t>We present two points and their profiles. We can see that the first point has gray level of 127 and the second is also 127. Although they look different to our human eye - they have the same gray level . (this is the illusion…)</a:t>
            </a:r>
          </a:p>
        </p:txBody>
      </p:sp>
      <p:grpSp>
        <p:nvGrpSpPr>
          <p:cNvPr id="3" name="Group 2">
            <a:extLst>
              <a:ext uri="{FF2B5EF4-FFF2-40B4-BE49-F238E27FC236}">
                <a16:creationId xmlns:a16="http://schemas.microsoft.com/office/drawing/2014/main" id="{E8C1540D-C5D2-7C1A-4233-9B9A2734C8A4}"/>
              </a:ext>
            </a:extLst>
          </p:cNvPr>
          <p:cNvGrpSpPr/>
          <p:nvPr/>
        </p:nvGrpSpPr>
        <p:grpSpPr>
          <a:xfrm>
            <a:off x="3873578" y="485752"/>
            <a:ext cx="8321264" cy="2814089"/>
            <a:chOff x="3870736" y="429859"/>
            <a:chExt cx="8321264" cy="2814089"/>
          </a:xfrm>
        </p:grpSpPr>
        <p:pic>
          <p:nvPicPr>
            <p:cNvPr id="13" name="תמונה 12">
              <a:extLst>
                <a:ext uri="{FF2B5EF4-FFF2-40B4-BE49-F238E27FC236}">
                  <a16:creationId xmlns:a16="http://schemas.microsoft.com/office/drawing/2014/main" id="{9C0F1BCD-59E8-057E-6C51-18CEB6118795}"/>
                </a:ext>
              </a:extLst>
            </p:cNvPr>
            <p:cNvPicPr>
              <a:picLocks noChangeAspect="1"/>
            </p:cNvPicPr>
            <p:nvPr/>
          </p:nvPicPr>
          <p:blipFill rotWithShape="1">
            <a:blip r:embed="rId2"/>
            <a:srcRect t="9848"/>
            <a:stretch/>
          </p:blipFill>
          <p:spPr>
            <a:xfrm>
              <a:off x="3870736" y="429859"/>
              <a:ext cx="8321264" cy="2814089"/>
            </a:xfrm>
            <a:prstGeom prst="rect">
              <a:avLst/>
            </a:prstGeom>
          </p:spPr>
        </p:pic>
        <p:sp>
          <p:nvSpPr>
            <p:cNvPr id="23" name="Rectangle 22">
              <a:extLst>
                <a:ext uri="{FF2B5EF4-FFF2-40B4-BE49-F238E27FC236}">
                  <a16:creationId xmlns:a16="http://schemas.microsoft.com/office/drawing/2014/main" id="{8B76E3C6-32AD-D500-896D-A9EB581C0393}"/>
                </a:ext>
              </a:extLst>
            </p:cNvPr>
            <p:cNvSpPr/>
            <p:nvPr/>
          </p:nvSpPr>
          <p:spPr>
            <a:xfrm>
              <a:off x="8100882" y="747747"/>
              <a:ext cx="262647" cy="287472"/>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1</a:t>
              </a:r>
              <a:endParaRPr lang="he-IL" dirty="0"/>
            </a:p>
          </p:txBody>
        </p:sp>
        <p:sp>
          <p:nvSpPr>
            <p:cNvPr id="11" name="Rectangle 10">
              <a:extLst>
                <a:ext uri="{FF2B5EF4-FFF2-40B4-BE49-F238E27FC236}">
                  <a16:creationId xmlns:a16="http://schemas.microsoft.com/office/drawing/2014/main" id="{8E1568C4-1A27-367D-E8B8-10F037C33211}"/>
                </a:ext>
              </a:extLst>
            </p:cNvPr>
            <p:cNvSpPr/>
            <p:nvPr/>
          </p:nvSpPr>
          <p:spPr>
            <a:xfrm>
              <a:off x="8032789" y="1112421"/>
              <a:ext cx="330740" cy="727289"/>
            </a:xfrm>
            <a:prstGeom prst="rect">
              <a:avLst/>
            </a:prstGeom>
            <a:noFill/>
            <a:ln w="3810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grpSp>
        <p:nvGrpSpPr>
          <p:cNvPr id="2" name="Group 1">
            <a:extLst>
              <a:ext uri="{FF2B5EF4-FFF2-40B4-BE49-F238E27FC236}">
                <a16:creationId xmlns:a16="http://schemas.microsoft.com/office/drawing/2014/main" id="{15D297C3-AD4A-B124-CE3E-C770476C98F7}"/>
              </a:ext>
            </a:extLst>
          </p:cNvPr>
          <p:cNvGrpSpPr/>
          <p:nvPr/>
        </p:nvGrpSpPr>
        <p:grpSpPr>
          <a:xfrm>
            <a:off x="3873578" y="3982403"/>
            <a:ext cx="8318422" cy="2918298"/>
            <a:chOff x="3873578" y="3939702"/>
            <a:chExt cx="7909050" cy="2708324"/>
          </a:xfrm>
        </p:grpSpPr>
        <p:pic>
          <p:nvPicPr>
            <p:cNvPr id="15" name="תמונה 14">
              <a:extLst>
                <a:ext uri="{FF2B5EF4-FFF2-40B4-BE49-F238E27FC236}">
                  <a16:creationId xmlns:a16="http://schemas.microsoft.com/office/drawing/2014/main" id="{6589A9C2-183B-98C2-E918-5452936C70C5}"/>
                </a:ext>
              </a:extLst>
            </p:cNvPr>
            <p:cNvPicPr>
              <a:picLocks noChangeAspect="1"/>
            </p:cNvPicPr>
            <p:nvPr/>
          </p:nvPicPr>
          <p:blipFill rotWithShape="1">
            <a:blip r:embed="rId3"/>
            <a:srcRect t="7462"/>
            <a:stretch/>
          </p:blipFill>
          <p:spPr>
            <a:xfrm>
              <a:off x="3873578" y="3939702"/>
              <a:ext cx="7909050" cy="2708324"/>
            </a:xfrm>
            <a:prstGeom prst="rect">
              <a:avLst/>
            </a:prstGeom>
          </p:spPr>
        </p:pic>
        <p:sp>
          <p:nvSpPr>
            <p:cNvPr id="24" name="Rectangle 23">
              <a:extLst>
                <a:ext uri="{FF2B5EF4-FFF2-40B4-BE49-F238E27FC236}">
                  <a16:creationId xmlns:a16="http://schemas.microsoft.com/office/drawing/2014/main" id="{72546164-D680-0C94-E5C6-5DB5F70BBA72}"/>
                </a:ext>
              </a:extLst>
            </p:cNvPr>
            <p:cNvSpPr/>
            <p:nvPr/>
          </p:nvSpPr>
          <p:spPr>
            <a:xfrm>
              <a:off x="7739486" y="4272013"/>
              <a:ext cx="524159" cy="356355"/>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2</a:t>
              </a:r>
              <a:endParaRPr lang="he-IL" dirty="0"/>
            </a:p>
          </p:txBody>
        </p:sp>
        <p:sp>
          <p:nvSpPr>
            <p:cNvPr id="19" name="Rectangle 18">
              <a:extLst>
                <a:ext uri="{FF2B5EF4-FFF2-40B4-BE49-F238E27FC236}">
                  <a16:creationId xmlns:a16="http://schemas.microsoft.com/office/drawing/2014/main" id="{DE165124-356A-DAAA-99B1-AC34E45B6FCC}"/>
                </a:ext>
              </a:extLst>
            </p:cNvPr>
            <p:cNvSpPr/>
            <p:nvPr/>
          </p:nvSpPr>
          <p:spPr>
            <a:xfrm>
              <a:off x="7828103" y="4660972"/>
              <a:ext cx="304219" cy="671962"/>
            </a:xfrm>
            <a:prstGeom prst="rect">
              <a:avLst/>
            </a:prstGeom>
            <a:noFill/>
            <a:ln w="38100">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Tree>
    <p:extLst>
      <p:ext uri="{BB962C8B-B14F-4D97-AF65-F5344CB8AC3E}">
        <p14:creationId xmlns:p14="http://schemas.microsoft.com/office/powerpoint/2010/main" val="153947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87126E52-4FD3-DDBA-8788-9678ED649EA0}"/>
              </a:ext>
            </a:extLst>
          </p:cNvPr>
          <p:cNvSpPr txBox="1">
            <a:spLocks/>
          </p:cNvSpPr>
          <p:nvPr/>
        </p:nvSpPr>
        <p:spPr>
          <a:xfrm>
            <a:off x="11879094" y="0"/>
            <a:ext cx="312906" cy="365125"/>
          </a:xfrm>
          <a:prstGeom prst="rect">
            <a:avLst/>
          </a:prstGeom>
        </p:spPr>
        <p:txBody>
          <a:bodyPr vert="horz" lIns="91440" tIns="45720" rIns="91440" bIns="45720" rtlCol="0" anchor="ctr"/>
          <a:lstStyle>
            <a:defPPr>
              <a:defRPr lang="he-IL"/>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5BF412-EFCF-4C51-A2DF-B419076696E3}" type="slidenum">
              <a:rPr lang="he-IL" sz="1600" smtClean="0"/>
              <a:pPr/>
              <a:t>5</a:t>
            </a:fld>
            <a:endParaRPr lang="he-IL" sz="1600" dirty="0"/>
          </a:p>
        </p:txBody>
      </p:sp>
      <p:sp>
        <p:nvSpPr>
          <p:cNvPr id="5" name="TextBox 4">
            <a:extLst>
              <a:ext uri="{FF2B5EF4-FFF2-40B4-BE49-F238E27FC236}">
                <a16:creationId xmlns:a16="http://schemas.microsoft.com/office/drawing/2014/main" id="{D1AAB27A-043C-6A30-C988-5CF80B2A6395}"/>
              </a:ext>
            </a:extLst>
          </p:cNvPr>
          <p:cNvSpPr txBox="1"/>
          <p:nvPr/>
        </p:nvSpPr>
        <p:spPr>
          <a:xfrm>
            <a:off x="3889443" y="-29605"/>
            <a:ext cx="4413114" cy="424333"/>
          </a:xfrm>
          <a:prstGeom prst="rect">
            <a:avLst/>
          </a:prstGeom>
        </p:spPr>
        <p:txBody>
          <a:bodyPr vert="horz" lIns="91440" tIns="45720" rIns="91440" bIns="45720" rtlCol="0" anchor="ctr">
            <a:normAutofit fontScale="92500"/>
          </a:bodyPr>
          <a:lstStyle>
            <a:defPPr>
              <a:defRPr lang="he-IL"/>
            </a:defPPr>
            <a:lvl1pPr algn="ctr">
              <a:lnSpc>
                <a:spcPct val="90000"/>
              </a:lnSpc>
              <a:spcBef>
                <a:spcPct val="0"/>
              </a:spcBef>
              <a:buNone/>
              <a:defRPr sz="2400" b="1" u="sng">
                <a:solidFill>
                  <a:srgbClr val="FF0000"/>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dirty="0">
                <a:solidFill>
                  <a:srgbClr val="0070C0"/>
                </a:solidFill>
              </a:rPr>
              <a:t>12.2 - Relevant Profiles – </a:t>
            </a:r>
            <a:r>
              <a:rPr lang="en-US" dirty="0">
                <a:solidFill>
                  <a:srgbClr val="00B050"/>
                </a:solidFill>
              </a:rPr>
              <a:t>part 2/3</a:t>
            </a:r>
          </a:p>
        </p:txBody>
      </p:sp>
      <p:sp>
        <p:nvSpPr>
          <p:cNvPr id="3" name="TextBox 2">
            <a:extLst>
              <a:ext uri="{FF2B5EF4-FFF2-40B4-BE49-F238E27FC236}">
                <a16:creationId xmlns:a16="http://schemas.microsoft.com/office/drawing/2014/main" id="{F19E9C5F-6C31-A037-6D02-B39F7B791D50}"/>
              </a:ext>
            </a:extLst>
          </p:cNvPr>
          <p:cNvSpPr txBox="1"/>
          <p:nvPr/>
        </p:nvSpPr>
        <p:spPr>
          <a:xfrm>
            <a:off x="777198" y="2212633"/>
            <a:ext cx="2113334" cy="369332"/>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lstStyle/>
          <a:p>
            <a:r>
              <a:rPr lang="he-IL" dirty="0"/>
              <a:t>grayImage122</a:t>
            </a:r>
            <a:r>
              <a:rPr lang="en-US" dirty="0"/>
              <a:t>.bmp</a:t>
            </a:r>
            <a:endParaRPr lang="he-IL" dirty="0"/>
          </a:p>
        </p:txBody>
      </p:sp>
      <p:grpSp>
        <p:nvGrpSpPr>
          <p:cNvPr id="7" name="Group 6">
            <a:extLst>
              <a:ext uri="{FF2B5EF4-FFF2-40B4-BE49-F238E27FC236}">
                <a16:creationId xmlns:a16="http://schemas.microsoft.com/office/drawing/2014/main" id="{D0F90AC6-CEB5-C6B3-8C3E-E08585EB3751}"/>
              </a:ext>
            </a:extLst>
          </p:cNvPr>
          <p:cNvGrpSpPr/>
          <p:nvPr/>
        </p:nvGrpSpPr>
        <p:grpSpPr>
          <a:xfrm>
            <a:off x="3835128" y="446473"/>
            <a:ext cx="8302557" cy="2676106"/>
            <a:chOff x="3999870" y="907435"/>
            <a:chExt cx="8096250" cy="2572858"/>
          </a:xfrm>
        </p:grpSpPr>
        <p:pic>
          <p:nvPicPr>
            <p:cNvPr id="12" name="תמונה 11">
              <a:extLst>
                <a:ext uri="{FF2B5EF4-FFF2-40B4-BE49-F238E27FC236}">
                  <a16:creationId xmlns:a16="http://schemas.microsoft.com/office/drawing/2014/main" id="{5A9F3EE8-4931-D3FA-2394-4C1A585AA257}"/>
                </a:ext>
              </a:extLst>
            </p:cNvPr>
            <p:cNvPicPr>
              <a:picLocks noChangeAspect="1"/>
            </p:cNvPicPr>
            <p:nvPr/>
          </p:nvPicPr>
          <p:blipFill rotWithShape="1">
            <a:blip r:embed="rId2"/>
            <a:srcRect t="7724"/>
            <a:stretch/>
          </p:blipFill>
          <p:spPr>
            <a:xfrm>
              <a:off x="3999870" y="907435"/>
              <a:ext cx="8096250" cy="2572858"/>
            </a:xfrm>
            <a:prstGeom prst="rect">
              <a:avLst/>
            </a:prstGeom>
          </p:spPr>
        </p:pic>
        <p:sp>
          <p:nvSpPr>
            <p:cNvPr id="10" name="Rectangle 9">
              <a:extLst>
                <a:ext uri="{FF2B5EF4-FFF2-40B4-BE49-F238E27FC236}">
                  <a16:creationId xmlns:a16="http://schemas.microsoft.com/office/drawing/2014/main" id="{1EB52C17-3263-2E70-083E-7A9707C3C3EB}"/>
                </a:ext>
              </a:extLst>
            </p:cNvPr>
            <p:cNvSpPr/>
            <p:nvPr/>
          </p:nvSpPr>
          <p:spPr>
            <a:xfrm>
              <a:off x="8095619" y="1604913"/>
              <a:ext cx="313403" cy="758908"/>
            </a:xfrm>
            <a:prstGeom prst="rect">
              <a:avLst/>
            </a:prstGeom>
            <a:noFill/>
            <a:ln w="3810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Rectangle 18">
              <a:extLst>
                <a:ext uri="{FF2B5EF4-FFF2-40B4-BE49-F238E27FC236}">
                  <a16:creationId xmlns:a16="http://schemas.microsoft.com/office/drawing/2014/main" id="{E23B97AF-2391-155C-A0BF-F33ED86F2905}"/>
                </a:ext>
              </a:extLst>
            </p:cNvPr>
            <p:cNvSpPr/>
            <p:nvPr/>
          </p:nvSpPr>
          <p:spPr>
            <a:xfrm>
              <a:off x="8120997" y="1276767"/>
              <a:ext cx="262647" cy="287472"/>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1</a:t>
              </a:r>
              <a:endParaRPr lang="he-IL" dirty="0"/>
            </a:p>
          </p:txBody>
        </p:sp>
      </p:grpSp>
      <p:grpSp>
        <p:nvGrpSpPr>
          <p:cNvPr id="2" name="Group 1">
            <a:extLst>
              <a:ext uri="{FF2B5EF4-FFF2-40B4-BE49-F238E27FC236}">
                <a16:creationId xmlns:a16="http://schemas.microsoft.com/office/drawing/2014/main" id="{08100FBD-1443-F137-ACD0-6AD46ECF46A6}"/>
              </a:ext>
            </a:extLst>
          </p:cNvPr>
          <p:cNvGrpSpPr/>
          <p:nvPr/>
        </p:nvGrpSpPr>
        <p:grpSpPr>
          <a:xfrm>
            <a:off x="3889443" y="3838669"/>
            <a:ext cx="8302557" cy="3019331"/>
            <a:chOff x="3999870" y="3480293"/>
            <a:chExt cx="8096250" cy="2884240"/>
          </a:xfrm>
        </p:grpSpPr>
        <p:pic>
          <p:nvPicPr>
            <p:cNvPr id="6" name="תמונה 5">
              <a:extLst>
                <a:ext uri="{FF2B5EF4-FFF2-40B4-BE49-F238E27FC236}">
                  <a16:creationId xmlns:a16="http://schemas.microsoft.com/office/drawing/2014/main" id="{530E7A28-484B-6B7B-DC53-BE013CC1F1F7}"/>
                </a:ext>
              </a:extLst>
            </p:cNvPr>
            <p:cNvPicPr>
              <a:picLocks noChangeAspect="1"/>
            </p:cNvPicPr>
            <p:nvPr/>
          </p:nvPicPr>
          <p:blipFill>
            <a:blip r:embed="rId3"/>
            <a:stretch>
              <a:fillRect/>
            </a:stretch>
          </p:blipFill>
          <p:spPr>
            <a:xfrm>
              <a:off x="3999870" y="3480293"/>
              <a:ext cx="8096250" cy="2884240"/>
            </a:xfrm>
            <a:prstGeom prst="rect">
              <a:avLst/>
            </a:prstGeom>
          </p:spPr>
        </p:pic>
        <p:sp>
          <p:nvSpPr>
            <p:cNvPr id="11" name="Rectangle 10">
              <a:extLst>
                <a:ext uri="{FF2B5EF4-FFF2-40B4-BE49-F238E27FC236}">
                  <a16:creationId xmlns:a16="http://schemas.microsoft.com/office/drawing/2014/main" id="{79C79A2A-614E-8218-B84A-58462398FD74}"/>
                </a:ext>
              </a:extLst>
            </p:cNvPr>
            <p:cNvSpPr/>
            <p:nvPr/>
          </p:nvSpPr>
          <p:spPr>
            <a:xfrm>
              <a:off x="8095620" y="4487038"/>
              <a:ext cx="313403" cy="661974"/>
            </a:xfrm>
            <a:prstGeom prst="rect">
              <a:avLst/>
            </a:prstGeom>
            <a:noFill/>
            <a:ln w="38100">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1" name="Rectangle 20">
              <a:extLst>
                <a:ext uri="{FF2B5EF4-FFF2-40B4-BE49-F238E27FC236}">
                  <a16:creationId xmlns:a16="http://schemas.microsoft.com/office/drawing/2014/main" id="{D3963FF0-786C-E4DD-9C54-BF93EBB2317D}"/>
                </a:ext>
              </a:extLst>
            </p:cNvPr>
            <p:cNvSpPr/>
            <p:nvPr/>
          </p:nvSpPr>
          <p:spPr>
            <a:xfrm>
              <a:off x="8120997" y="4118217"/>
              <a:ext cx="262647" cy="287472"/>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2</a:t>
              </a:r>
              <a:endParaRPr lang="he-IL" dirty="0"/>
            </a:p>
          </p:txBody>
        </p:sp>
      </p:grpSp>
      <p:sp>
        <p:nvSpPr>
          <p:cNvPr id="8" name="Rectangle 7">
            <a:extLst>
              <a:ext uri="{FF2B5EF4-FFF2-40B4-BE49-F238E27FC236}">
                <a16:creationId xmlns:a16="http://schemas.microsoft.com/office/drawing/2014/main" id="{D86C297D-8063-70EF-9065-98CF021EE7DE}"/>
              </a:ext>
            </a:extLst>
          </p:cNvPr>
          <p:cNvSpPr/>
          <p:nvPr/>
        </p:nvSpPr>
        <p:spPr>
          <a:xfrm>
            <a:off x="195507" y="2598474"/>
            <a:ext cx="3460613" cy="2058466"/>
          </a:xfrm>
          <a:prstGeom prst="rect">
            <a:avLst/>
          </a:prstGeom>
        </p:spPr>
        <p:style>
          <a:lnRef idx="0">
            <a:schemeClr val="accent6"/>
          </a:lnRef>
          <a:fillRef idx="3">
            <a:schemeClr val="accent6"/>
          </a:fillRef>
          <a:effectRef idx="3">
            <a:schemeClr val="accent6"/>
          </a:effectRef>
          <a:fontRef idx="minor">
            <a:schemeClr val="lt1"/>
          </a:fontRef>
        </p:style>
        <p:txBody>
          <a:bodyPr rtlCol="1" anchor="ctr"/>
          <a:lstStyle/>
          <a:p>
            <a:pPr algn="ctr"/>
            <a:r>
              <a:rPr lang="en-US" dirty="0"/>
              <a:t>We present two points and their profiles. We can see that the first point has gray level of 148 and the second is also 148. Although they look different to our human eye - they have the same gray level . (this is the illusion…)</a:t>
            </a:r>
          </a:p>
        </p:txBody>
      </p:sp>
    </p:spTree>
    <p:extLst>
      <p:ext uri="{BB962C8B-B14F-4D97-AF65-F5344CB8AC3E}">
        <p14:creationId xmlns:p14="http://schemas.microsoft.com/office/powerpoint/2010/main" val="3937591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a:extLst>
              <a:ext uri="{FF2B5EF4-FFF2-40B4-BE49-F238E27FC236}">
                <a16:creationId xmlns:a16="http://schemas.microsoft.com/office/drawing/2014/main" id="{87126E52-4FD3-DDBA-8788-9678ED649EA0}"/>
              </a:ext>
            </a:extLst>
          </p:cNvPr>
          <p:cNvSpPr txBox="1">
            <a:spLocks/>
          </p:cNvSpPr>
          <p:nvPr/>
        </p:nvSpPr>
        <p:spPr>
          <a:xfrm>
            <a:off x="11879094" y="0"/>
            <a:ext cx="312906" cy="365125"/>
          </a:xfrm>
          <a:prstGeom prst="rect">
            <a:avLst/>
          </a:prstGeom>
        </p:spPr>
        <p:txBody>
          <a:bodyPr vert="horz" lIns="91440" tIns="45720" rIns="91440" bIns="45720" rtlCol="0" anchor="ctr"/>
          <a:lstStyle>
            <a:defPPr>
              <a:defRPr lang="he-IL"/>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5BF412-EFCF-4C51-A2DF-B419076696E3}" type="slidenum">
              <a:rPr lang="he-IL" sz="1600" smtClean="0"/>
              <a:pPr/>
              <a:t>6</a:t>
            </a:fld>
            <a:endParaRPr lang="he-IL" sz="1600" dirty="0"/>
          </a:p>
        </p:txBody>
      </p:sp>
      <p:sp>
        <p:nvSpPr>
          <p:cNvPr id="5" name="TextBox 4">
            <a:extLst>
              <a:ext uri="{FF2B5EF4-FFF2-40B4-BE49-F238E27FC236}">
                <a16:creationId xmlns:a16="http://schemas.microsoft.com/office/drawing/2014/main" id="{D1AAB27A-043C-6A30-C988-5CF80B2A6395}"/>
              </a:ext>
            </a:extLst>
          </p:cNvPr>
          <p:cNvSpPr txBox="1"/>
          <p:nvPr/>
        </p:nvSpPr>
        <p:spPr>
          <a:xfrm>
            <a:off x="3928353" y="-49135"/>
            <a:ext cx="4335294" cy="523854"/>
          </a:xfrm>
          <a:prstGeom prst="rect">
            <a:avLst/>
          </a:prstGeom>
        </p:spPr>
        <p:txBody>
          <a:bodyPr vert="horz" lIns="91440" tIns="45720" rIns="91440" bIns="45720" rtlCol="0" anchor="ctr">
            <a:normAutofit fontScale="92500"/>
          </a:bodyPr>
          <a:lstStyle>
            <a:defPPr>
              <a:defRPr lang="he-IL"/>
            </a:defPPr>
            <a:lvl1pPr algn="ctr">
              <a:lnSpc>
                <a:spcPct val="90000"/>
              </a:lnSpc>
              <a:spcBef>
                <a:spcPct val="0"/>
              </a:spcBef>
              <a:buNone/>
              <a:defRPr sz="2400" b="1" u="sng">
                <a:solidFill>
                  <a:srgbClr val="FF0000"/>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dirty="0">
                <a:solidFill>
                  <a:srgbClr val="0070C0"/>
                </a:solidFill>
              </a:rPr>
              <a:t>12.2 - Relevant Profiles – </a:t>
            </a:r>
            <a:r>
              <a:rPr lang="en-US" dirty="0">
                <a:solidFill>
                  <a:srgbClr val="00B050"/>
                </a:solidFill>
              </a:rPr>
              <a:t>part 3/3</a:t>
            </a:r>
          </a:p>
        </p:txBody>
      </p:sp>
      <p:sp>
        <p:nvSpPr>
          <p:cNvPr id="2" name="TextBox 1">
            <a:extLst>
              <a:ext uri="{FF2B5EF4-FFF2-40B4-BE49-F238E27FC236}">
                <a16:creationId xmlns:a16="http://schemas.microsoft.com/office/drawing/2014/main" id="{D29C336D-39F0-33B5-5833-EB935D36FBEA}"/>
              </a:ext>
            </a:extLst>
          </p:cNvPr>
          <p:cNvSpPr txBox="1"/>
          <p:nvPr/>
        </p:nvSpPr>
        <p:spPr>
          <a:xfrm>
            <a:off x="698464" y="1943219"/>
            <a:ext cx="2113334" cy="369332"/>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lstStyle/>
          <a:p>
            <a:r>
              <a:rPr lang="he-IL" dirty="0"/>
              <a:t>grayImage123</a:t>
            </a:r>
            <a:r>
              <a:rPr lang="en-US" dirty="0"/>
              <a:t>.bmp</a:t>
            </a:r>
            <a:endParaRPr lang="he-IL" dirty="0"/>
          </a:p>
        </p:txBody>
      </p:sp>
      <p:grpSp>
        <p:nvGrpSpPr>
          <p:cNvPr id="8" name="Group 7">
            <a:extLst>
              <a:ext uri="{FF2B5EF4-FFF2-40B4-BE49-F238E27FC236}">
                <a16:creationId xmlns:a16="http://schemas.microsoft.com/office/drawing/2014/main" id="{0FA73502-F99F-127D-26F5-FDB130019919}"/>
              </a:ext>
            </a:extLst>
          </p:cNvPr>
          <p:cNvGrpSpPr/>
          <p:nvPr/>
        </p:nvGrpSpPr>
        <p:grpSpPr>
          <a:xfrm>
            <a:off x="3796407" y="584312"/>
            <a:ext cx="8395593" cy="2789519"/>
            <a:chOff x="3796407" y="933449"/>
            <a:chExt cx="8395593" cy="2789519"/>
          </a:xfrm>
        </p:grpSpPr>
        <p:pic>
          <p:nvPicPr>
            <p:cNvPr id="18" name="תמונה 17">
              <a:extLst>
                <a:ext uri="{FF2B5EF4-FFF2-40B4-BE49-F238E27FC236}">
                  <a16:creationId xmlns:a16="http://schemas.microsoft.com/office/drawing/2014/main" id="{7B9EE717-33EC-CE3F-6A04-FB258C6CD3F1}"/>
                </a:ext>
              </a:extLst>
            </p:cNvPr>
            <p:cNvPicPr>
              <a:picLocks noChangeAspect="1"/>
            </p:cNvPicPr>
            <p:nvPr/>
          </p:nvPicPr>
          <p:blipFill rotWithShape="1">
            <a:blip r:embed="rId2"/>
            <a:srcRect t="6462"/>
            <a:stretch/>
          </p:blipFill>
          <p:spPr>
            <a:xfrm>
              <a:off x="3796407" y="933449"/>
              <a:ext cx="8395593" cy="2789519"/>
            </a:xfrm>
            <a:prstGeom prst="rect">
              <a:avLst/>
            </a:prstGeom>
          </p:spPr>
        </p:pic>
        <p:sp>
          <p:nvSpPr>
            <p:cNvPr id="10" name="Rectangle 9">
              <a:extLst>
                <a:ext uri="{FF2B5EF4-FFF2-40B4-BE49-F238E27FC236}">
                  <a16:creationId xmlns:a16="http://schemas.microsoft.com/office/drawing/2014/main" id="{6CC03593-A077-93B6-F8BA-83959FB95B1C}"/>
                </a:ext>
              </a:extLst>
            </p:cNvPr>
            <p:cNvSpPr/>
            <p:nvPr/>
          </p:nvSpPr>
          <p:spPr>
            <a:xfrm>
              <a:off x="8022037" y="1749846"/>
              <a:ext cx="324255" cy="679949"/>
            </a:xfrm>
            <a:prstGeom prst="rect">
              <a:avLst/>
            </a:prstGeom>
            <a:noFill/>
            <a:ln w="38100">
              <a:solidFill>
                <a:srgbClr val="00B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15" name="Rectangle 14">
              <a:extLst>
                <a:ext uri="{FF2B5EF4-FFF2-40B4-BE49-F238E27FC236}">
                  <a16:creationId xmlns:a16="http://schemas.microsoft.com/office/drawing/2014/main" id="{747940A1-2B16-FFA7-D3D8-875854D59C89}"/>
                </a:ext>
              </a:extLst>
            </p:cNvPr>
            <p:cNvSpPr/>
            <p:nvPr/>
          </p:nvSpPr>
          <p:spPr>
            <a:xfrm>
              <a:off x="8163657" y="1374985"/>
              <a:ext cx="262647" cy="287472"/>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2</a:t>
              </a:r>
              <a:endParaRPr lang="he-IL" dirty="0"/>
            </a:p>
          </p:txBody>
        </p:sp>
      </p:grpSp>
      <p:grpSp>
        <p:nvGrpSpPr>
          <p:cNvPr id="11" name="Group 10">
            <a:extLst>
              <a:ext uri="{FF2B5EF4-FFF2-40B4-BE49-F238E27FC236}">
                <a16:creationId xmlns:a16="http://schemas.microsoft.com/office/drawing/2014/main" id="{E3BBB760-2CF2-3532-5132-79551072B7EF}"/>
              </a:ext>
            </a:extLst>
          </p:cNvPr>
          <p:cNvGrpSpPr/>
          <p:nvPr/>
        </p:nvGrpSpPr>
        <p:grpSpPr>
          <a:xfrm>
            <a:off x="3796407" y="4068481"/>
            <a:ext cx="8395593" cy="2789519"/>
            <a:chOff x="3978535" y="4029075"/>
            <a:chExt cx="8213466" cy="2686356"/>
          </a:xfrm>
        </p:grpSpPr>
        <p:pic>
          <p:nvPicPr>
            <p:cNvPr id="7" name="תמונה 6">
              <a:extLst>
                <a:ext uri="{FF2B5EF4-FFF2-40B4-BE49-F238E27FC236}">
                  <a16:creationId xmlns:a16="http://schemas.microsoft.com/office/drawing/2014/main" id="{9962F2A7-A95C-563D-2F7D-0473633E0F4C}"/>
                </a:ext>
              </a:extLst>
            </p:cNvPr>
            <p:cNvPicPr>
              <a:picLocks noChangeAspect="1"/>
            </p:cNvPicPr>
            <p:nvPr/>
          </p:nvPicPr>
          <p:blipFill rotWithShape="1">
            <a:blip r:embed="rId3"/>
            <a:srcRect t="9313"/>
            <a:stretch/>
          </p:blipFill>
          <p:spPr>
            <a:xfrm>
              <a:off x="3978535" y="4029075"/>
              <a:ext cx="8213466" cy="2686356"/>
            </a:xfrm>
            <a:prstGeom prst="rect">
              <a:avLst/>
            </a:prstGeom>
          </p:spPr>
        </p:pic>
        <p:sp>
          <p:nvSpPr>
            <p:cNvPr id="9" name="Rectangle 8">
              <a:extLst>
                <a:ext uri="{FF2B5EF4-FFF2-40B4-BE49-F238E27FC236}">
                  <a16:creationId xmlns:a16="http://schemas.microsoft.com/office/drawing/2014/main" id="{6F0E7756-A892-78FF-B63A-8737A4C6A567}"/>
                </a:ext>
              </a:extLst>
            </p:cNvPr>
            <p:cNvSpPr/>
            <p:nvPr/>
          </p:nvSpPr>
          <p:spPr>
            <a:xfrm>
              <a:off x="8085268" y="4707351"/>
              <a:ext cx="398834" cy="836578"/>
            </a:xfrm>
            <a:prstGeom prst="rect">
              <a:avLst/>
            </a:prstGeom>
            <a:noFill/>
            <a:ln w="38100">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6" name="Rectangle 15">
              <a:extLst>
                <a:ext uri="{FF2B5EF4-FFF2-40B4-BE49-F238E27FC236}">
                  <a16:creationId xmlns:a16="http://schemas.microsoft.com/office/drawing/2014/main" id="{40040D04-68A4-F533-FC78-5954791C4DA8}"/>
                </a:ext>
              </a:extLst>
            </p:cNvPr>
            <p:cNvSpPr/>
            <p:nvPr/>
          </p:nvSpPr>
          <p:spPr>
            <a:xfrm>
              <a:off x="8153361" y="4359421"/>
              <a:ext cx="262647" cy="287472"/>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t>1</a:t>
              </a:r>
              <a:endParaRPr lang="he-IL" dirty="0"/>
            </a:p>
          </p:txBody>
        </p:sp>
      </p:grpSp>
      <p:sp>
        <p:nvSpPr>
          <p:cNvPr id="6" name="Rectangle 5">
            <a:extLst>
              <a:ext uri="{FF2B5EF4-FFF2-40B4-BE49-F238E27FC236}">
                <a16:creationId xmlns:a16="http://schemas.microsoft.com/office/drawing/2014/main" id="{F732A50B-EFEF-40C9-1DAA-A44A7F049BEB}"/>
              </a:ext>
            </a:extLst>
          </p:cNvPr>
          <p:cNvSpPr/>
          <p:nvPr/>
        </p:nvSpPr>
        <p:spPr>
          <a:xfrm>
            <a:off x="160815" y="2443524"/>
            <a:ext cx="3460613" cy="2058466"/>
          </a:xfrm>
          <a:prstGeom prst="rect">
            <a:avLst/>
          </a:prstGeom>
        </p:spPr>
        <p:style>
          <a:lnRef idx="0">
            <a:schemeClr val="accent6"/>
          </a:lnRef>
          <a:fillRef idx="3">
            <a:schemeClr val="accent6"/>
          </a:fillRef>
          <a:effectRef idx="3">
            <a:schemeClr val="accent6"/>
          </a:effectRef>
          <a:fontRef idx="minor">
            <a:schemeClr val="lt1"/>
          </a:fontRef>
        </p:style>
        <p:txBody>
          <a:bodyPr rtlCol="1" anchor="ctr"/>
          <a:lstStyle/>
          <a:p>
            <a:pPr algn="ctr"/>
            <a:r>
              <a:rPr lang="en-US" dirty="0"/>
              <a:t>We present two points and their profiles. We can see that the first point has gray level of 169 and the second is also 169. Although they look different to our human eye - they have the same gray level . (this is the illusion…)</a:t>
            </a:r>
          </a:p>
        </p:txBody>
      </p:sp>
    </p:spTree>
    <p:extLst>
      <p:ext uri="{BB962C8B-B14F-4D97-AF65-F5344CB8AC3E}">
        <p14:creationId xmlns:p14="http://schemas.microsoft.com/office/powerpoint/2010/main" val="172920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תמונה 2">
            <a:extLst>
              <a:ext uri="{FF2B5EF4-FFF2-40B4-BE49-F238E27FC236}">
                <a16:creationId xmlns:a16="http://schemas.microsoft.com/office/drawing/2014/main" id="{C499D96C-4CA1-8445-92F8-EC16CCE255E3}"/>
              </a:ext>
            </a:extLst>
          </p:cNvPr>
          <p:cNvPicPr>
            <a:picLocks noChangeAspect="1"/>
          </p:cNvPicPr>
          <p:nvPr/>
        </p:nvPicPr>
        <p:blipFill>
          <a:blip r:embed="rId2"/>
          <a:stretch>
            <a:fillRect/>
          </a:stretch>
        </p:blipFill>
        <p:spPr>
          <a:xfrm>
            <a:off x="-9059" y="667105"/>
            <a:ext cx="9830085" cy="5953432"/>
          </a:xfrm>
          <a:prstGeom prst="rect">
            <a:avLst/>
          </a:prstGeom>
        </p:spPr>
      </p:pic>
      <p:sp>
        <p:nvSpPr>
          <p:cNvPr id="12" name="TextBox 11">
            <a:extLst>
              <a:ext uri="{FF2B5EF4-FFF2-40B4-BE49-F238E27FC236}">
                <a16:creationId xmlns:a16="http://schemas.microsoft.com/office/drawing/2014/main" id="{0E8B94F0-6142-A3EA-908B-BE1F79D26D61}"/>
              </a:ext>
            </a:extLst>
          </p:cNvPr>
          <p:cNvSpPr txBox="1"/>
          <p:nvPr/>
        </p:nvSpPr>
        <p:spPr>
          <a:xfrm>
            <a:off x="2204626" y="-22497"/>
            <a:ext cx="7616400" cy="441942"/>
          </a:xfrm>
          <a:prstGeom prst="rect">
            <a:avLst/>
          </a:prstGeom>
        </p:spPr>
        <p:txBody>
          <a:bodyPr vert="horz" lIns="91440" tIns="45720" rIns="91440" bIns="45720" rtlCol="0" anchor="ctr">
            <a:normAutofit fontScale="92500"/>
          </a:bodyPr>
          <a:lstStyle>
            <a:defPPr>
              <a:defRPr lang="he-IL"/>
            </a:defPPr>
            <a:lvl1pPr algn="ctr">
              <a:lnSpc>
                <a:spcPct val="90000"/>
              </a:lnSpc>
              <a:spcBef>
                <a:spcPct val="0"/>
              </a:spcBef>
              <a:buNone/>
              <a:defRPr sz="2400" b="1" u="sng">
                <a:solidFill>
                  <a:srgbClr val="FF0000"/>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dirty="0">
                <a:solidFill>
                  <a:srgbClr val="0070C0"/>
                </a:solidFill>
              </a:rPr>
              <a:t>12.3 - Code of the function “createWhitesIllusion” – </a:t>
            </a:r>
            <a:r>
              <a:rPr lang="en-US" dirty="0">
                <a:solidFill>
                  <a:srgbClr val="00B050"/>
                </a:solidFill>
              </a:rPr>
              <a:t>part 1/3</a:t>
            </a:r>
          </a:p>
        </p:txBody>
      </p:sp>
      <p:sp>
        <p:nvSpPr>
          <p:cNvPr id="13" name="Slide Number Placeholder 5">
            <a:extLst>
              <a:ext uri="{FF2B5EF4-FFF2-40B4-BE49-F238E27FC236}">
                <a16:creationId xmlns:a16="http://schemas.microsoft.com/office/drawing/2014/main" id="{7D2B4291-EE69-EAA0-61D0-AC30E3CF1472}"/>
              </a:ext>
            </a:extLst>
          </p:cNvPr>
          <p:cNvSpPr txBox="1">
            <a:spLocks/>
          </p:cNvSpPr>
          <p:nvPr/>
        </p:nvSpPr>
        <p:spPr>
          <a:xfrm>
            <a:off x="11900171" y="0"/>
            <a:ext cx="291829" cy="365125"/>
          </a:xfrm>
          <a:prstGeom prst="rect">
            <a:avLst/>
          </a:prstGeom>
        </p:spPr>
        <p:txBody>
          <a:bodyPr vert="horz" lIns="91440" tIns="45720" rIns="91440" bIns="45720" rtlCol="0" anchor="ctr"/>
          <a:lstStyle>
            <a:defPPr>
              <a:defRPr lang="he-IL"/>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5BF412-EFCF-4C51-A2DF-B419076696E3}" type="slidenum">
              <a:rPr lang="he-IL" sz="1600" smtClean="0"/>
              <a:pPr/>
              <a:t>7</a:t>
            </a:fld>
            <a:endParaRPr lang="he-IL" sz="1600" dirty="0"/>
          </a:p>
        </p:txBody>
      </p:sp>
      <p:sp>
        <p:nvSpPr>
          <p:cNvPr id="9" name="TextBox 8">
            <a:extLst>
              <a:ext uri="{FF2B5EF4-FFF2-40B4-BE49-F238E27FC236}">
                <a16:creationId xmlns:a16="http://schemas.microsoft.com/office/drawing/2014/main" id="{83F65ED3-2A91-9551-C94D-A2CEB0A85D3A}"/>
              </a:ext>
            </a:extLst>
          </p:cNvPr>
          <p:cNvSpPr txBox="1"/>
          <p:nvPr/>
        </p:nvSpPr>
        <p:spPr>
          <a:xfrm>
            <a:off x="7286017" y="1942241"/>
            <a:ext cx="4792149" cy="1200329"/>
          </a:xfrm>
          <a:prstGeom prst="rect">
            <a:avLst/>
          </a:prstGeom>
        </p:spPr>
        <p:style>
          <a:lnRef idx="0">
            <a:schemeClr val="accent4"/>
          </a:lnRef>
          <a:fillRef idx="3">
            <a:schemeClr val="accent4"/>
          </a:fillRef>
          <a:effectRef idx="3">
            <a:schemeClr val="accent4"/>
          </a:effectRef>
          <a:fontRef idx="minor">
            <a:schemeClr val="lt1"/>
          </a:fontRef>
        </p:style>
        <p:txBody>
          <a:bodyPr wrap="square">
            <a:spAutoFit/>
          </a:bodyPr>
          <a:lstStyle/>
          <a:p>
            <a:r>
              <a:rPr lang="en-US" dirty="0"/>
              <a:t>The function starts by filling the entire image with a white background. It then calculates the height of each black strip based on the total number of strips specified. </a:t>
            </a:r>
            <a:endParaRPr lang="he-IL" dirty="0"/>
          </a:p>
        </p:txBody>
      </p:sp>
      <p:sp>
        <p:nvSpPr>
          <p:cNvPr id="11" name="TextBox 10">
            <a:extLst>
              <a:ext uri="{FF2B5EF4-FFF2-40B4-BE49-F238E27FC236}">
                <a16:creationId xmlns:a16="http://schemas.microsoft.com/office/drawing/2014/main" id="{9F808E56-C709-3039-3D28-2975D44C28B6}"/>
              </a:ext>
            </a:extLst>
          </p:cNvPr>
          <p:cNvSpPr txBox="1"/>
          <p:nvPr/>
        </p:nvSpPr>
        <p:spPr>
          <a:xfrm>
            <a:off x="5805107" y="3604903"/>
            <a:ext cx="6386893" cy="923330"/>
          </a:xfrm>
          <a:prstGeom prst="rect">
            <a:avLst/>
          </a:prstGeom>
        </p:spPr>
        <p:style>
          <a:lnRef idx="0">
            <a:schemeClr val="accent3"/>
          </a:lnRef>
          <a:fillRef idx="3">
            <a:schemeClr val="accent3"/>
          </a:fillRef>
          <a:effectRef idx="3">
            <a:schemeClr val="accent3"/>
          </a:effectRef>
          <a:fontRef idx="minor">
            <a:schemeClr val="lt1"/>
          </a:fontRef>
        </p:style>
        <p:txBody>
          <a:bodyPr wrap="square">
            <a:spAutoFit/>
          </a:bodyPr>
          <a:lstStyle/>
          <a:p>
            <a:r>
              <a:rPr lang="en-US" dirty="0"/>
              <a:t>The function iterates over the image height, adding black strips for even indexed rows and narrow gray bars within both the black and white strips, adjusting their positions accordingly. </a:t>
            </a:r>
            <a:endParaRPr lang="he-IL" dirty="0"/>
          </a:p>
        </p:txBody>
      </p:sp>
      <p:sp>
        <p:nvSpPr>
          <p:cNvPr id="16" name="TextBox 15">
            <a:extLst>
              <a:ext uri="{FF2B5EF4-FFF2-40B4-BE49-F238E27FC236}">
                <a16:creationId xmlns:a16="http://schemas.microsoft.com/office/drawing/2014/main" id="{BB12D79B-CB0E-CC5D-E2F7-EE5CE3906431}"/>
              </a:ext>
            </a:extLst>
          </p:cNvPr>
          <p:cNvSpPr txBox="1"/>
          <p:nvPr/>
        </p:nvSpPr>
        <p:spPr>
          <a:xfrm>
            <a:off x="6053848" y="4990566"/>
            <a:ext cx="6138152" cy="1200329"/>
          </a:xfrm>
          <a:prstGeom prst="rect">
            <a:avLst/>
          </a:prstGeom>
        </p:spPr>
        <p:style>
          <a:lnRef idx="0">
            <a:schemeClr val="accent5"/>
          </a:lnRef>
          <a:fillRef idx="3">
            <a:schemeClr val="accent5"/>
          </a:fillRef>
          <a:effectRef idx="3">
            <a:schemeClr val="accent5"/>
          </a:effectRef>
          <a:fontRef idx="minor">
            <a:schemeClr val="lt1"/>
          </a:fontRef>
        </p:style>
        <p:txBody>
          <a:bodyPr wrap="square">
            <a:spAutoFit/>
          </a:bodyPr>
          <a:lstStyle/>
          <a:p>
            <a:r>
              <a:rPr lang="en-US" dirty="0"/>
              <a:t>This is done using the AddGrayRectangle function, which ensures the correct placement and shading of the rectangles, creating an illusion where the gray bars appear differently depending on their background.</a:t>
            </a:r>
            <a:endParaRPr lang="he-IL" dirty="0"/>
          </a:p>
        </p:txBody>
      </p:sp>
      <p:sp>
        <p:nvSpPr>
          <p:cNvPr id="17" name="Arrow: Down 16">
            <a:extLst>
              <a:ext uri="{FF2B5EF4-FFF2-40B4-BE49-F238E27FC236}">
                <a16:creationId xmlns:a16="http://schemas.microsoft.com/office/drawing/2014/main" id="{6A841B67-E2AA-2BE9-6F27-5741FE7B13CF}"/>
              </a:ext>
            </a:extLst>
          </p:cNvPr>
          <p:cNvSpPr/>
          <p:nvPr/>
        </p:nvSpPr>
        <p:spPr>
          <a:xfrm>
            <a:off x="9280187" y="3142570"/>
            <a:ext cx="457200" cy="46233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9" name="Arrow: Down 18">
            <a:extLst>
              <a:ext uri="{FF2B5EF4-FFF2-40B4-BE49-F238E27FC236}">
                <a16:creationId xmlns:a16="http://schemas.microsoft.com/office/drawing/2014/main" id="{51AFB80A-4CB4-467B-5582-704A3C587C38}"/>
              </a:ext>
            </a:extLst>
          </p:cNvPr>
          <p:cNvSpPr/>
          <p:nvPr/>
        </p:nvSpPr>
        <p:spPr>
          <a:xfrm>
            <a:off x="8714362" y="4528233"/>
            <a:ext cx="457200" cy="462333"/>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609914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תמונה 2">
            <a:extLst>
              <a:ext uri="{FF2B5EF4-FFF2-40B4-BE49-F238E27FC236}">
                <a16:creationId xmlns:a16="http://schemas.microsoft.com/office/drawing/2014/main" id="{15A93AE0-8AEA-B2D0-E043-779242BE8C79}"/>
              </a:ext>
            </a:extLst>
          </p:cNvPr>
          <p:cNvPicPr>
            <a:picLocks noChangeAspect="1"/>
          </p:cNvPicPr>
          <p:nvPr/>
        </p:nvPicPr>
        <p:blipFill>
          <a:blip r:embed="rId2"/>
          <a:stretch>
            <a:fillRect/>
          </a:stretch>
        </p:blipFill>
        <p:spPr>
          <a:xfrm>
            <a:off x="0" y="482726"/>
            <a:ext cx="9940413" cy="4023500"/>
          </a:xfrm>
          <a:prstGeom prst="rect">
            <a:avLst/>
          </a:prstGeom>
        </p:spPr>
      </p:pic>
      <p:sp>
        <p:nvSpPr>
          <p:cNvPr id="4" name="Slide Number Placeholder 5">
            <a:extLst>
              <a:ext uri="{FF2B5EF4-FFF2-40B4-BE49-F238E27FC236}">
                <a16:creationId xmlns:a16="http://schemas.microsoft.com/office/drawing/2014/main" id="{AEF2BBB6-D786-EBD0-C1DC-A9B6E1206245}"/>
              </a:ext>
            </a:extLst>
          </p:cNvPr>
          <p:cNvSpPr txBox="1">
            <a:spLocks/>
          </p:cNvSpPr>
          <p:nvPr/>
        </p:nvSpPr>
        <p:spPr>
          <a:xfrm>
            <a:off x="11783640" y="51281"/>
            <a:ext cx="408359" cy="365125"/>
          </a:xfrm>
          <a:prstGeom prst="rect">
            <a:avLst/>
          </a:prstGeom>
        </p:spPr>
        <p:txBody>
          <a:bodyPr vert="horz" lIns="91440" tIns="45720" rIns="91440" bIns="45720" rtlCol="0" anchor="ctr"/>
          <a:lstStyle>
            <a:defPPr>
              <a:defRPr lang="he-IL"/>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5BF412-EFCF-4C51-A2DF-B419076696E3}" type="slidenum">
              <a:rPr lang="he-IL" sz="1600" smtClean="0"/>
              <a:pPr/>
              <a:t>8</a:t>
            </a:fld>
            <a:endParaRPr lang="he-IL" sz="1600" dirty="0"/>
          </a:p>
        </p:txBody>
      </p:sp>
      <p:sp>
        <p:nvSpPr>
          <p:cNvPr id="7" name="TextBox 6">
            <a:extLst>
              <a:ext uri="{FF2B5EF4-FFF2-40B4-BE49-F238E27FC236}">
                <a16:creationId xmlns:a16="http://schemas.microsoft.com/office/drawing/2014/main" id="{AA46BBB3-DDB2-863D-BD1D-83BB36776F72}"/>
              </a:ext>
            </a:extLst>
          </p:cNvPr>
          <p:cNvSpPr txBox="1"/>
          <p:nvPr/>
        </p:nvSpPr>
        <p:spPr>
          <a:xfrm>
            <a:off x="3902412" y="-15037"/>
            <a:ext cx="4387175" cy="497763"/>
          </a:xfrm>
          <a:prstGeom prst="rect">
            <a:avLst/>
          </a:prstGeom>
        </p:spPr>
        <p:txBody>
          <a:bodyPr vert="horz" lIns="91440" tIns="45720" rIns="91440" bIns="45720" rtlCol="0" anchor="ctr">
            <a:normAutofit/>
          </a:bodyPr>
          <a:lstStyle>
            <a:defPPr>
              <a:defRPr lang="he-IL"/>
            </a:defPPr>
            <a:lvl1pPr algn="ctr">
              <a:lnSpc>
                <a:spcPct val="90000"/>
              </a:lnSpc>
              <a:spcBef>
                <a:spcPct val="0"/>
              </a:spcBef>
              <a:buNone/>
              <a:defRPr sz="2400" b="1" u="sng">
                <a:solidFill>
                  <a:srgbClr val="FF0000"/>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dirty="0">
                <a:solidFill>
                  <a:srgbClr val="0070C0"/>
                </a:solidFill>
              </a:rPr>
              <a:t>12.4 - Code of the main function</a:t>
            </a:r>
            <a:endParaRPr lang="en-US" dirty="0">
              <a:solidFill>
                <a:srgbClr val="00B050"/>
              </a:solidFill>
            </a:endParaRPr>
          </a:p>
        </p:txBody>
      </p:sp>
      <p:sp>
        <p:nvSpPr>
          <p:cNvPr id="6" name="TextBox 5">
            <a:extLst>
              <a:ext uri="{FF2B5EF4-FFF2-40B4-BE49-F238E27FC236}">
                <a16:creationId xmlns:a16="http://schemas.microsoft.com/office/drawing/2014/main" id="{D05E31A1-BE15-4258-029B-F59BD941D7A2}"/>
              </a:ext>
            </a:extLst>
          </p:cNvPr>
          <p:cNvSpPr txBox="1"/>
          <p:nvPr/>
        </p:nvSpPr>
        <p:spPr>
          <a:xfrm>
            <a:off x="5996900" y="2981975"/>
            <a:ext cx="6094378" cy="646331"/>
          </a:xfrm>
          <a:prstGeom prst="rect">
            <a:avLst/>
          </a:prstGeom>
        </p:spPr>
        <p:style>
          <a:lnRef idx="0">
            <a:schemeClr val="accent4"/>
          </a:lnRef>
          <a:fillRef idx="3">
            <a:schemeClr val="accent4"/>
          </a:fillRef>
          <a:effectRef idx="3">
            <a:schemeClr val="accent4"/>
          </a:effectRef>
          <a:fontRef idx="minor">
            <a:schemeClr val="lt1"/>
          </a:fontRef>
        </p:style>
        <p:txBody>
          <a:bodyPr wrap="square">
            <a:spAutoFit/>
          </a:bodyPr>
          <a:lstStyle/>
          <a:p>
            <a:r>
              <a:rPr lang="en-US" dirty="0"/>
              <a:t>The main function initializes parameters for creating multiple versions of White's Illusion on an image. </a:t>
            </a:r>
            <a:endParaRPr lang="he-IL" dirty="0"/>
          </a:p>
        </p:txBody>
      </p:sp>
      <p:sp>
        <p:nvSpPr>
          <p:cNvPr id="10" name="TextBox 9">
            <a:extLst>
              <a:ext uri="{FF2B5EF4-FFF2-40B4-BE49-F238E27FC236}">
                <a16:creationId xmlns:a16="http://schemas.microsoft.com/office/drawing/2014/main" id="{B37884D6-613C-6752-7DDE-172698156D6C}"/>
              </a:ext>
            </a:extLst>
          </p:cNvPr>
          <p:cNvSpPr txBox="1"/>
          <p:nvPr/>
        </p:nvSpPr>
        <p:spPr>
          <a:xfrm>
            <a:off x="5379396" y="4043262"/>
            <a:ext cx="6711882" cy="923330"/>
          </a:xfrm>
          <a:prstGeom prst="rect">
            <a:avLst/>
          </a:prstGeom>
        </p:spPr>
        <p:style>
          <a:lnRef idx="0">
            <a:schemeClr val="accent5"/>
          </a:lnRef>
          <a:fillRef idx="3">
            <a:schemeClr val="accent5"/>
          </a:fillRef>
          <a:effectRef idx="3">
            <a:schemeClr val="accent5"/>
          </a:effectRef>
          <a:fontRef idx="minor">
            <a:schemeClr val="lt1"/>
          </a:fontRef>
        </p:style>
        <p:txBody>
          <a:bodyPr wrap="square">
            <a:spAutoFit/>
          </a:bodyPr>
          <a:lstStyle/>
          <a:p>
            <a:r>
              <a:rPr lang="en-US" dirty="0"/>
              <a:t>It defines the number of illusions to be created, sets transparency and gray level values for each, and iterates to generate these illusions using the </a:t>
            </a:r>
            <a:r>
              <a:rPr lang="en-US" b="1" dirty="0"/>
              <a:t>createWhitesIllusion</a:t>
            </a:r>
            <a:r>
              <a:rPr lang="en-US" dirty="0"/>
              <a:t> function.</a:t>
            </a:r>
            <a:endParaRPr lang="he-IL" dirty="0"/>
          </a:p>
        </p:txBody>
      </p:sp>
      <p:sp>
        <p:nvSpPr>
          <p:cNvPr id="12" name="Arrow: Down 11">
            <a:extLst>
              <a:ext uri="{FF2B5EF4-FFF2-40B4-BE49-F238E27FC236}">
                <a16:creationId xmlns:a16="http://schemas.microsoft.com/office/drawing/2014/main" id="{6E462A32-8DBD-211B-E798-ACAC93B6CB58}"/>
              </a:ext>
            </a:extLst>
          </p:cNvPr>
          <p:cNvSpPr/>
          <p:nvPr/>
        </p:nvSpPr>
        <p:spPr>
          <a:xfrm>
            <a:off x="8472791" y="3646814"/>
            <a:ext cx="350196" cy="39644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8" name="TextBox 17">
            <a:extLst>
              <a:ext uri="{FF2B5EF4-FFF2-40B4-BE49-F238E27FC236}">
                <a16:creationId xmlns:a16="http://schemas.microsoft.com/office/drawing/2014/main" id="{936D1964-F4E8-747E-E651-008D59892CF1}"/>
              </a:ext>
            </a:extLst>
          </p:cNvPr>
          <p:cNvSpPr txBox="1"/>
          <p:nvPr/>
        </p:nvSpPr>
        <p:spPr>
          <a:xfrm>
            <a:off x="5457825" y="5381548"/>
            <a:ext cx="6633453" cy="1200329"/>
          </a:xfrm>
          <a:prstGeom prst="rect">
            <a:avLst/>
          </a:prstGeom>
        </p:spPr>
        <p:style>
          <a:lnRef idx="0">
            <a:schemeClr val="accent6"/>
          </a:lnRef>
          <a:fillRef idx="3">
            <a:schemeClr val="accent6"/>
          </a:fillRef>
          <a:effectRef idx="3">
            <a:schemeClr val="accent6"/>
          </a:effectRef>
          <a:fontRef idx="minor">
            <a:schemeClr val="lt1"/>
          </a:fontRef>
        </p:style>
        <p:txBody>
          <a:bodyPr wrap="square">
            <a:spAutoFit/>
          </a:bodyPr>
          <a:lstStyle/>
          <a:p>
            <a:r>
              <a:rPr lang="en-US" dirty="0"/>
              <a:t>After creating each illusion, it saves the resulting image as a BMP file with a unique filename. This process is repeated for each set of transparency and gray level values to produce and store multiple images demonstrating the illusion.</a:t>
            </a:r>
            <a:endParaRPr lang="he-IL" dirty="0"/>
          </a:p>
        </p:txBody>
      </p:sp>
      <p:sp>
        <p:nvSpPr>
          <p:cNvPr id="20" name="Arrow: Down 19">
            <a:extLst>
              <a:ext uri="{FF2B5EF4-FFF2-40B4-BE49-F238E27FC236}">
                <a16:creationId xmlns:a16="http://schemas.microsoft.com/office/drawing/2014/main" id="{1867A917-952E-875A-613D-DE3BDC15F6C4}"/>
              </a:ext>
            </a:extLst>
          </p:cNvPr>
          <p:cNvSpPr/>
          <p:nvPr/>
        </p:nvSpPr>
        <p:spPr>
          <a:xfrm>
            <a:off x="8472791" y="4966592"/>
            <a:ext cx="350196" cy="39644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cxnSp>
        <p:nvCxnSpPr>
          <p:cNvPr id="5" name="Straight Arrow Connector 4">
            <a:extLst>
              <a:ext uri="{FF2B5EF4-FFF2-40B4-BE49-F238E27FC236}">
                <a16:creationId xmlns:a16="http://schemas.microsoft.com/office/drawing/2014/main" id="{F8DC57AA-2668-D5DB-9FF4-767B16DA73E4}"/>
              </a:ext>
            </a:extLst>
          </p:cNvPr>
          <p:cNvCxnSpPr>
            <a:cxnSpLocks/>
          </p:cNvCxnSpPr>
          <p:nvPr/>
        </p:nvCxnSpPr>
        <p:spPr>
          <a:xfrm flipH="1">
            <a:off x="4419600" y="1609725"/>
            <a:ext cx="1676399" cy="514350"/>
          </a:xfrm>
          <a:prstGeom prst="straightConnector1">
            <a:avLst/>
          </a:prstGeom>
          <a:ln w="57150">
            <a:solidFill>
              <a:srgbClr val="00B050"/>
            </a:solidFill>
            <a:tailEnd type="triangle"/>
          </a:ln>
        </p:spPr>
        <p:style>
          <a:lnRef idx="3">
            <a:schemeClr val="accent1"/>
          </a:lnRef>
          <a:fillRef idx="0">
            <a:schemeClr val="accent1"/>
          </a:fillRef>
          <a:effectRef idx="2">
            <a:schemeClr val="accent1"/>
          </a:effectRef>
          <a:fontRef idx="minor">
            <a:schemeClr val="tx1"/>
          </a:fontRef>
        </p:style>
      </p:cxnSp>
      <p:sp>
        <p:nvSpPr>
          <p:cNvPr id="11" name="Rectangle 10">
            <a:extLst>
              <a:ext uri="{FF2B5EF4-FFF2-40B4-BE49-F238E27FC236}">
                <a16:creationId xmlns:a16="http://schemas.microsoft.com/office/drawing/2014/main" id="{567B566E-6ABC-6D4F-D6B4-7582A0101B9C}"/>
              </a:ext>
            </a:extLst>
          </p:cNvPr>
          <p:cNvSpPr/>
          <p:nvPr/>
        </p:nvSpPr>
        <p:spPr>
          <a:xfrm>
            <a:off x="6095998" y="501234"/>
            <a:ext cx="5010151" cy="1556166"/>
          </a:xfrm>
          <a:prstGeom prst="rect">
            <a:avLst/>
          </a:prstGeom>
        </p:spPr>
        <p:style>
          <a:lnRef idx="0">
            <a:schemeClr val="accent6"/>
          </a:lnRef>
          <a:fillRef idx="3">
            <a:schemeClr val="accent6"/>
          </a:fillRef>
          <a:effectRef idx="3">
            <a:schemeClr val="accent6"/>
          </a:effectRef>
          <a:fontRef idx="minor">
            <a:schemeClr val="lt1"/>
          </a:fontRef>
        </p:style>
        <p:txBody>
          <a:bodyPr rtlCol="1" anchor="ctr"/>
          <a:lstStyle/>
          <a:p>
            <a:pPr algn="ctr"/>
            <a:r>
              <a:rPr lang="en-US" dirty="0"/>
              <a:t>The number of the black horizontal stripes – it is possible to convert the constant to an array such that every image will be different both in gray level and in the number of black stripes.</a:t>
            </a:r>
          </a:p>
          <a:p>
            <a:pPr algn="ctr"/>
            <a:r>
              <a:rPr lang="en-US" dirty="0"/>
              <a:t>We decided not to deal with it right now </a:t>
            </a:r>
            <a:endParaRPr lang="he-IL" dirty="0"/>
          </a:p>
        </p:txBody>
      </p:sp>
    </p:spTree>
    <p:extLst>
      <p:ext uri="{BB962C8B-B14F-4D97-AF65-F5344CB8AC3E}">
        <p14:creationId xmlns:p14="http://schemas.microsoft.com/office/powerpoint/2010/main" val="25374570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6BAC3D1-7D14-E78B-7C8D-CE81929F2F83}"/>
              </a:ext>
            </a:extLst>
          </p:cNvPr>
          <p:cNvSpPr txBox="1"/>
          <p:nvPr/>
        </p:nvSpPr>
        <p:spPr>
          <a:xfrm>
            <a:off x="3808768" y="-32154"/>
            <a:ext cx="4574463" cy="550867"/>
          </a:xfrm>
          <a:prstGeom prst="rect">
            <a:avLst/>
          </a:prstGeom>
        </p:spPr>
        <p:txBody>
          <a:bodyPr vert="horz" lIns="91440" tIns="45720" rIns="91440" bIns="45720" rtlCol="0" anchor="ctr">
            <a:normAutofit/>
          </a:bodyPr>
          <a:lstStyle>
            <a:defPPr>
              <a:defRPr lang="he-IL"/>
            </a:defPPr>
            <a:lvl1pPr algn="ctr">
              <a:lnSpc>
                <a:spcPct val="90000"/>
              </a:lnSpc>
              <a:spcBef>
                <a:spcPct val="0"/>
              </a:spcBef>
              <a:buNone/>
              <a:defRPr sz="2400" b="1" u="sng">
                <a:solidFill>
                  <a:srgbClr val="FF0000"/>
                </a:solidFill>
                <a:latin typeface="+mj-lt"/>
                <a:ea typeface="+mj-ea"/>
                <a:cs typeface="+mj-cs"/>
              </a:defRPr>
            </a:lvl1pPr>
            <a:lvl2pPr>
              <a:defRPr/>
            </a:lvl2pPr>
            <a:lvl3pPr>
              <a:defRPr/>
            </a:lvl3pPr>
            <a:lvl4pPr>
              <a:defRPr/>
            </a:lvl4pPr>
            <a:lvl5pPr>
              <a:defRPr/>
            </a:lvl5pPr>
            <a:lvl6pPr>
              <a:defRPr/>
            </a:lvl6pPr>
            <a:lvl7pPr>
              <a:defRPr/>
            </a:lvl7pPr>
            <a:lvl8pPr>
              <a:defRPr/>
            </a:lvl8pPr>
            <a:lvl9pPr>
              <a:defRPr/>
            </a:lvl9pPr>
          </a:lstStyle>
          <a:p>
            <a:r>
              <a:rPr lang="en-US" dirty="0">
                <a:solidFill>
                  <a:srgbClr val="0070C0"/>
                </a:solidFill>
              </a:rPr>
              <a:t>12.5 - What did we learn ?</a:t>
            </a:r>
            <a:endParaRPr lang="en-US" dirty="0">
              <a:solidFill>
                <a:srgbClr val="00B050"/>
              </a:solidFill>
            </a:endParaRPr>
          </a:p>
        </p:txBody>
      </p:sp>
      <p:sp>
        <p:nvSpPr>
          <p:cNvPr id="7" name="Slide Number Placeholder 5">
            <a:extLst>
              <a:ext uri="{FF2B5EF4-FFF2-40B4-BE49-F238E27FC236}">
                <a16:creationId xmlns:a16="http://schemas.microsoft.com/office/drawing/2014/main" id="{10306526-CC0D-90C6-061F-6993102B092C}"/>
              </a:ext>
            </a:extLst>
          </p:cNvPr>
          <p:cNvSpPr txBox="1">
            <a:spLocks/>
          </p:cNvSpPr>
          <p:nvPr/>
        </p:nvSpPr>
        <p:spPr>
          <a:xfrm>
            <a:off x="11826199" y="0"/>
            <a:ext cx="365801" cy="365125"/>
          </a:xfrm>
          <a:prstGeom prst="rect">
            <a:avLst/>
          </a:prstGeom>
        </p:spPr>
        <p:txBody>
          <a:bodyPr vert="horz" lIns="91440" tIns="45720" rIns="91440" bIns="45720" rtlCol="0" anchor="ctr"/>
          <a:lstStyle>
            <a:defPPr>
              <a:defRPr lang="he-IL"/>
            </a:defPPr>
            <a:lvl1pPr marL="0" algn="l"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E5BF412-EFCF-4C51-A2DF-B419076696E3}" type="slidenum">
              <a:rPr lang="he-IL" sz="1600" smtClean="0"/>
              <a:pPr/>
              <a:t>9</a:t>
            </a:fld>
            <a:endParaRPr lang="he-IL" sz="1600" dirty="0"/>
          </a:p>
        </p:txBody>
      </p:sp>
      <p:sp>
        <p:nvSpPr>
          <p:cNvPr id="3" name="TextBox 2">
            <a:extLst>
              <a:ext uri="{FF2B5EF4-FFF2-40B4-BE49-F238E27FC236}">
                <a16:creationId xmlns:a16="http://schemas.microsoft.com/office/drawing/2014/main" id="{824A42F3-EA77-7DB3-9ACB-709BACF36A94}"/>
              </a:ext>
            </a:extLst>
          </p:cNvPr>
          <p:cNvSpPr txBox="1"/>
          <p:nvPr/>
        </p:nvSpPr>
        <p:spPr>
          <a:xfrm>
            <a:off x="527724" y="1690461"/>
            <a:ext cx="11174650" cy="369332"/>
          </a:xfrm>
          <a:prstGeom prst="rect">
            <a:avLst/>
          </a:prstGeom>
        </p:spPr>
        <p:style>
          <a:lnRef idx="0">
            <a:schemeClr val="accent1"/>
          </a:lnRef>
          <a:fillRef idx="3">
            <a:schemeClr val="accent1"/>
          </a:fillRef>
          <a:effectRef idx="3">
            <a:schemeClr val="accent1"/>
          </a:effectRef>
          <a:fontRef idx="minor">
            <a:schemeClr val="lt1"/>
          </a:fontRef>
        </p:style>
        <p:txBody>
          <a:bodyPr wrap="square">
            <a:spAutoFit/>
          </a:bodyPr>
          <a:lstStyle/>
          <a:p>
            <a:r>
              <a:rPr lang="en-US" dirty="0"/>
              <a:t>understand how grayscale images are represented and manipulated, using values from 0 (black) to 255 (white).</a:t>
            </a:r>
            <a:endParaRPr lang="he-IL" dirty="0"/>
          </a:p>
        </p:txBody>
      </p:sp>
      <p:sp>
        <p:nvSpPr>
          <p:cNvPr id="5" name="TextBox 4">
            <a:extLst>
              <a:ext uri="{FF2B5EF4-FFF2-40B4-BE49-F238E27FC236}">
                <a16:creationId xmlns:a16="http://schemas.microsoft.com/office/drawing/2014/main" id="{F6B458AB-BC0E-ED39-E33F-3070F5B1FCA1}"/>
              </a:ext>
            </a:extLst>
          </p:cNvPr>
          <p:cNvSpPr txBox="1"/>
          <p:nvPr/>
        </p:nvSpPr>
        <p:spPr>
          <a:xfrm>
            <a:off x="527724" y="2461001"/>
            <a:ext cx="8817314" cy="369332"/>
          </a:xfrm>
          <a:prstGeom prst="rect">
            <a:avLst/>
          </a:prstGeom>
        </p:spPr>
        <p:style>
          <a:lnRef idx="0">
            <a:schemeClr val="accent2"/>
          </a:lnRef>
          <a:fillRef idx="3">
            <a:schemeClr val="accent2"/>
          </a:fillRef>
          <a:effectRef idx="3">
            <a:schemeClr val="accent2"/>
          </a:effectRef>
          <a:fontRef idx="minor">
            <a:schemeClr val="lt1"/>
          </a:fontRef>
        </p:style>
        <p:txBody>
          <a:bodyPr wrap="square">
            <a:spAutoFit/>
          </a:bodyPr>
          <a:lstStyle/>
          <a:p>
            <a:r>
              <a:rPr lang="en-US" dirty="0"/>
              <a:t>Learn how to blend different transparency levels and gray levels to create visual effects.</a:t>
            </a:r>
            <a:endParaRPr lang="he-IL" dirty="0"/>
          </a:p>
        </p:txBody>
      </p:sp>
      <p:sp>
        <p:nvSpPr>
          <p:cNvPr id="9" name="TextBox 8">
            <a:extLst>
              <a:ext uri="{FF2B5EF4-FFF2-40B4-BE49-F238E27FC236}">
                <a16:creationId xmlns:a16="http://schemas.microsoft.com/office/drawing/2014/main" id="{F4967DA0-0006-569C-AA1F-7A27E8A981B4}"/>
              </a:ext>
            </a:extLst>
          </p:cNvPr>
          <p:cNvSpPr txBox="1"/>
          <p:nvPr/>
        </p:nvSpPr>
        <p:spPr>
          <a:xfrm>
            <a:off x="527724" y="3231541"/>
            <a:ext cx="9663620" cy="369332"/>
          </a:xfrm>
          <a:prstGeom prst="rect">
            <a:avLst/>
          </a:prstGeom>
        </p:spPr>
        <p:style>
          <a:lnRef idx="1">
            <a:schemeClr val="accent6"/>
          </a:lnRef>
          <a:fillRef idx="3">
            <a:schemeClr val="accent6"/>
          </a:fillRef>
          <a:effectRef idx="2">
            <a:schemeClr val="accent6"/>
          </a:effectRef>
          <a:fontRef idx="minor">
            <a:schemeClr val="lt1"/>
          </a:fontRef>
        </p:style>
        <p:txBody>
          <a:bodyPr wrap="square">
            <a:spAutoFit/>
          </a:bodyPr>
          <a:lstStyle/>
          <a:p>
            <a:r>
              <a:rPr lang="en-US" dirty="0"/>
              <a:t>Apply geometric concepts to determine the positions and dimensions of shapes within an image.</a:t>
            </a:r>
            <a:endParaRPr lang="he-IL" dirty="0"/>
          </a:p>
        </p:txBody>
      </p:sp>
      <p:sp>
        <p:nvSpPr>
          <p:cNvPr id="11" name="TextBox 10">
            <a:extLst>
              <a:ext uri="{FF2B5EF4-FFF2-40B4-BE49-F238E27FC236}">
                <a16:creationId xmlns:a16="http://schemas.microsoft.com/office/drawing/2014/main" id="{69DDA038-5D53-7A02-D186-E98B69DFC62C}"/>
              </a:ext>
            </a:extLst>
          </p:cNvPr>
          <p:cNvSpPr txBox="1"/>
          <p:nvPr/>
        </p:nvSpPr>
        <p:spPr>
          <a:xfrm>
            <a:off x="527724" y="4025099"/>
            <a:ext cx="8817314" cy="369332"/>
          </a:xfrm>
          <a:prstGeom prst="rect">
            <a:avLst/>
          </a:prstGeom>
        </p:spPr>
        <p:style>
          <a:lnRef idx="0">
            <a:schemeClr val="accent3"/>
          </a:lnRef>
          <a:fillRef idx="3">
            <a:schemeClr val="accent3"/>
          </a:fillRef>
          <a:effectRef idx="3">
            <a:schemeClr val="accent3"/>
          </a:effectRef>
          <a:fontRef idx="minor">
            <a:schemeClr val="lt1"/>
          </a:fontRef>
        </p:style>
        <p:txBody>
          <a:bodyPr wrap="square">
            <a:spAutoFit/>
          </a:bodyPr>
          <a:lstStyle/>
          <a:p>
            <a:r>
              <a:rPr lang="en-US" dirty="0"/>
              <a:t>Understand techniques for generating dynamic filenames to save multiple output files.</a:t>
            </a:r>
            <a:endParaRPr lang="he-IL" dirty="0"/>
          </a:p>
        </p:txBody>
      </p:sp>
    </p:spTree>
    <p:extLst>
      <p:ext uri="{BB962C8B-B14F-4D97-AF65-F5344CB8AC3E}">
        <p14:creationId xmlns:p14="http://schemas.microsoft.com/office/powerpoint/2010/main" val="631785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1567</TotalTime>
  <Words>627</Words>
  <Application>Microsoft Office PowerPoint</Application>
  <PresentationFormat>Widescreen</PresentationFormat>
  <Paragraphs>61</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Aptos</vt:lpstr>
      <vt:lpstr>Aptos Display</vt:lpstr>
      <vt:lpstr>Arial</vt:lpstr>
      <vt:lpstr>Office Theme</vt:lpstr>
      <vt:lpstr>Course: Image Processing 31651 Assignment #12 Synthetic Image Creation (Part 2) – version 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omri pony</dc:creator>
  <cp:lastModifiedBy>omri pony</cp:lastModifiedBy>
  <cp:revision>34</cp:revision>
  <dcterms:created xsi:type="dcterms:W3CDTF">2024-07-10T12:44:10Z</dcterms:created>
  <dcterms:modified xsi:type="dcterms:W3CDTF">2024-08-01T14:25:54Z</dcterms:modified>
</cp:coreProperties>
</file>

<file path=docProps/thumbnail.jpeg>
</file>